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1" r:id="rId1"/>
    <p:sldMasterId id="2147483664" r:id="rId2"/>
  </p:sldMasterIdLst>
  <p:notesMasterIdLst>
    <p:notesMasterId r:id="rId53"/>
  </p:notesMasterIdLst>
  <p:sldIdLst>
    <p:sldId id="326" r:id="rId3"/>
    <p:sldId id="409" r:id="rId4"/>
    <p:sldId id="472" r:id="rId5"/>
    <p:sldId id="473" r:id="rId6"/>
    <p:sldId id="328" r:id="rId7"/>
    <p:sldId id="474" r:id="rId8"/>
    <p:sldId id="475" r:id="rId9"/>
    <p:sldId id="476" r:id="rId10"/>
    <p:sldId id="477" r:id="rId11"/>
    <p:sldId id="478" r:id="rId12"/>
    <p:sldId id="270" r:id="rId13"/>
    <p:sldId id="321" r:id="rId14"/>
    <p:sldId id="479" r:id="rId15"/>
    <p:sldId id="480" r:id="rId16"/>
    <p:sldId id="271" r:id="rId17"/>
    <p:sldId id="272" r:id="rId18"/>
    <p:sldId id="273" r:id="rId19"/>
    <p:sldId id="481" r:id="rId20"/>
    <p:sldId id="482" r:id="rId21"/>
    <p:sldId id="258" r:id="rId22"/>
    <p:sldId id="268" r:id="rId23"/>
    <p:sldId id="269" r:id="rId24"/>
    <p:sldId id="483" r:id="rId25"/>
    <p:sldId id="484" r:id="rId26"/>
    <p:sldId id="485" r:id="rId27"/>
    <p:sldId id="274" r:id="rId28"/>
    <p:sldId id="275" r:id="rId29"/>
    <p:sldId id="277" r:id="rId30"/>
    <p:sldId id="486" r:id="rId31"/>
    <p:sldId id="487" r:id="rId32"/>
    <p:sldId id="488" r:id="rId33"/>
    <p:sldId id="489" r:id="rId34"/>
    <p:sldId id="490" r:id="rId35"/>
    <p:sldId id="491" r:id="rId36"/>
    <p:sldId id="492" r:id="rId37"/>
    <p:sldId id="493" r:id="rId38"/>
    <p:sldId id="292" r:id="rId39"/>
    <p:sldId id="278" r:id="rId40"/>
    <p:sldId id="494" r:id="rId41"/>
    <p:sldId id="497" r:id="rId42"/>
    <p:sldId id="495" r:id="rId43"/>
    <p:sldId id="498" r:id="rId44"/>
    <p:sldId id="499" r:id="rId45"/>
    <p:sldId id="496" r:id="rId46"/>
    <p:sldId id="501" r:id="rId47"/>
    <p:sldId id="500" r:id="rId48"/>
    <p:sldId id="503" r:id="rId49"/>
    <p:sldId id="504" r:id="rId50"/>
    <p:sldId id="505" r:id="rId51"/>
    <p:sldId id="502" r:id="rId52"/>
  </p:sldIdLst>
  <p:sldSz cx="8229600" cy="5943600"/>
  <p:notesSz cx="6858000" cy="9144000"/>
  <p:embeddedFontLst>
    <p:embeddedFont>
      <p:font typeface="MS PGothic" panose="020B0600070205080204" pitchFamily="34" charset="-128"/>
      <p:regular r:id="rId54"/>
    </p:embeddedFont>
    <p:embeddedFont>
      <p:font typeface="Gulim" panose="020B0600000101010101" pitchFamily="34" charset="-127"/>
      <p:regular r:id="rId55"/>
    </p:embeddedFont>
    <p:embeddedFont>
      <p:font typeface="David" panose="020E0502060401010101" pitchFamily="34" charset="-79"/>
      <p:regular r:id="rId56"/>
      <p:bold r:id="rId57"/>
    </p:embeddedFont>
    <p:embeddedFont>
      <p:font typeface="Trebuchet MS" panose="020B0603020202020204" pitchFamily="34" charset="0"/>
      <p:regular r:id="rId58"/>
      <p:bold r:id="rId59"/>
      <p:italic r:id="rId60"/>
      <p:boldItalic r:id="rId61"/>
    </p:embeddedFont>
    <p:embeddedFont>
      <p:font typeface="Calibri" panose="020F0502020204030204" pitchFamily="34" charset="0"/>
      <p:regular r:id="rId62"/>
      <p:bold r:id="rId63"/>
      <p:italic r:id="rId64"/>
      <p:boldItalic r:id="rId65"/>
    </p:embeddedFont>
    <p:embeddedFont>
      <p:font typeface="Wingdings 2" panose="05020102010507070707" pitchFamily="18" charset="2"/>
      <p:regular r:id="rId66"/>
    </p:embeddedFont>
    <p:embeddedFont>
      <p:font typeface="Gisha" panose="020B0502040204020203" pitchFamily="34" charset="-79"/>
      <p:regular r:id="rId67"/>
      <p:bold r:id="rId68"/>
    </p:embeddedFont>
  </p:embeddedFontLst>
  <p:defaultTextStyle>
    <a:defPPr>
      <a:defRPr lang="en-US"/>
    </a:defPPr>
    <a:lvl1pPr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872">
          <p15:clr>
            <a:srgbClr val="A4A3A4"/>
          </p15:clr>
        </p15:guide>
        <p15:guide id="2" pos="25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CC9900"/>
    <a:srgbClr val="0A173F"/>
    <a:srgbClr val="0C1640"/>
    <a:srgbClr val="162874"/>
    <a:srgbClr val="333333"/>
    <a:srgbClr val="0B153D"/>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7292A2E-F333-43FB-9621-5CBBE7FDCDCB}" styleName="סגנון בהיר 2 - הדגשה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2456" autoAdjust="0"/>
  </p:normalViewPr>
  <p:slideViewPr>
    <p:cSldViewPr snapToGrid="0">
      <p:cViewPr varScale="1">
        <p:scale>
          <a:sx n="100" d="100"/>
          <a:sy n="100" d="100"/>
        </p:scale>
        <p:origin x="1350" y="78"/>
      </p:cViewPr>
      <p:guideLst>
        <p:guide orient="horz" pos="1872"/>
        <p:guide pos="259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8" d="100"/>
          <a:sy n="78" d="100"/>
        </p:scale>
        <p:origin x="-174" y="-84"/>
      </p:cViewPr>
      <p:guideLst>
        <p:guide orient="horz" pos="2880"/>
        <p:guide pos="2160"/>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BEB17-1286-4EF3-885A-EF60D8AA5A06}" type="doc">
      <dgm:prSet loTypeId="urn:microsoft.com/office/officeart/2005/8/layout/matrix1" loCatId="matrix" qsTypeId="urn:microsoft.com/office/officeart/2005/8/quickstyle/simple1" qsCatId="simple" csTypeId="urn:microsoft.com/office/officeart/2005/8/colors/colorful4" csCatId="colorful" phldr="1"/>
      <dgm:spPr/>
      <dgm:t>
        <a:bodyPr/>
        <a:lstStyle/>
        <a:p>
          <a:pPr rtl="1"/>
          <a:endParaRPr lang="he-IL"/>
        </a:p>
      </dgm:t>
    </dgm:pt>
    <dgm:pt modelId="{F8472BA6-E0FD-41DD-8B41-62D54CDAB9E1}">
      <dgm:prSet phldrT="[טקסט]" phldr="1"/>
      <dgm:spPr/>
      <dgm:t>
        <a:bodyPr/>
        <a:lstStyle/>
        <a:p>
          <a:pPr rtl="1"/>
          <a:endParaRPr lang="he-IL" dirty="0"/>
        </a:p>
      </dgm:t>
    </dgm:pt>
    <dgm:pt modelId="{3FBA9870-7A1C-4D27-8C95-23109A2E225E}" type="parTrans" cxnId="{DA0475E4-F701-4D19-9778-FF3AEB80FA69}">
      <dgm:prSet/>
      <dgm:spPr/>
      <dgm:t>
        <a:bodyPr/>
        <a:lstStyle/>
        <a:p>
          <a:pPr rtl="1"/>
          <a:endParaRPr lang="he-IL"/>
        </a:p>
      </dgm:t>
    </dgm:pt>
    <dgm:pt modelId="{C8EF25BA-BC0B-46BC-8990-355FFD8C573D}" type="sibTrans" cxnId="{DA0475E4-F701-4D19-9778-FF3AEB80FA69}">
      <dgm:prSet/>
      <dgm:spPr/>
      <dgm:t>
        <a:bodyPr/>
        <a:lstStyle/>
        <a:p>
          <a:pPr rtl="1"/>
          <a:endParaRPr lang="he-IL"/>
        </a:p>
      </dgm:t>
    </dgm:pt>
    <dgm:pt modelId="{3F718026-A517-4C47-9C01-97D504965247}">
      <dgm:prSet phldrT="[טקסט]" custT="1"/>
      <dgm:spPr>
        <a:solidFill>
          <a:srgbClr val="F9B639">
            <a:hueOff val="11490590"/>
            <a:satOff val="-29069"/>
            <a:lumOff val="1307"/>
            <a:alphaOff val="0"/>
          </a:srgbClr>
        </a:solidFill>
        <a:ln w="40000" cap="flat" cmpd="sng" algn="ctr">
          <a:solidFill>
            <a:prstClr val="white">
              <a:hueOff val="0"/>
              <a:satOff val="0"/>
              <a:lumOff val="0"/>
              <a:alphaOff val="0"/>
            </a:prstClr>
          </a:solidFill>
          <a:prstDash val="solid"/>
        </a:ln>
        <a:effectLst/>
      </dgm:spPr>
      <dgm:t>
        <a:bodyPr spcFirstLastPara="0" vert="horz" wrap="square" lIns="92456" tIns="92456" rIns="92456" bIns="92456" numCol="1" spcCol="1270" anchor="t" anchorCtr="0"/>
        <a:lstStyle/>
        <a:p>
          <a:pPr marL="0" lvl="0" algn="l" defTabSz="577850" rtl="1">
            <a:lnSpc>
              <a:spcPct val="90000"/>
            </a:lnSpc>
            <a:spcBef>
              <a:spcPct val="0"/>
            </a:spcBef>
            <a:spcAft>
              <a:spcPct val="35000"/>
            </a:spcAft>
            <a:buFont typeface="Wingdings" panose="05000000000000000000" pitchFamily="2" charset="2"/>
            <a:buNone/>
          </a:pPr>
          <a:endParaRPr lang="en-US" sz="1300" kern="1200" dirty="0">
            <a:solidFill>
              <a:prstClr val="white"/>
            </a:solidFill>
            <a:latin typeface="Helvetica Neue"/>
            <a:ea typeface="+mn-ea"/>
            <a:cs typeface="+mn-cs"/>
          </a:endParaRPr>
        </a:p>
        <a:p>
          <a:pPr marL="0" lvl="0" algn="l" defTabSz="577850" rtl="1">
            <a:lnSpc>
              <a:spcPct val="90000"/>
            </a:lnSpc>
            <a:spcBef>
              <a:spcPct val="0"/>
            </a:spcBef>
            <a:spcAft>
              <a:spcPct val="35000"/>
            </a:spcAft>
            <a:buFont typeface="Wingdings" panose="05000000000000000000" pitchFamily="2" charset="2"/>
            <a:buNone/>
          </a:pPr>
          <a:r>
            <a:rPr lang="en-US" sz="1700" kern="1200" dirty="0">
              <a:solidFill>
                <a:prstClr val="white"/>
              </a:solidFill>
              <a:latin typeface="Helvetica Neue"/>
              <a:ea typeface="+mn-ea"/>
              <a:cs typeface="+mn-cs"/>
            </a:rPr>
            <a:t>The Apple &amp; Nike brands</a:t>
          </a:r>
          <a:endParaRPr lang="he-IL" sz="1700" kern="1200" dirty="0">
            <a:solidFill>
              <a:prstClr val="white"/>
            </a:solidFill>
            <a:latin typeface="Helvetica Neue"/>
            <a:ea typeface="+mn-ea"/>
            <a:cs typeface="+mn-cs"/>
          </a:endParaRPr>
        </a:p>
        <a:p>
          <a:pPr marL="0" lvl="0" algn="l" defTabSz="577850" rtl="1">
            <a:lnSpc>
              <a:spcPct val="90000"/>
            </a:lnSpc>
            <a:spcBef>
              <a:spcPct val="0"/>
            </a:spcBef>
            <a:spcAft>
              <a:spcPct val="35000"/>
            </a:spcAft>
            <a:buFont typeface="Wingdings" panose="05000000000000000000" pitchFamily="2" charset="2"/>
            <a:buNone/>
          </a:pPr>
          <a:r>
            <a:rPr lang="en-US" sz="1700" kern="1200" dirty="0">
              <a:solidFill>
                <a:prstClr val="white"/>
              </a:solidFill>
              <a:latin typeface="Helvetica Neue"/>
              <a:ea typeface="+mn-ea"/>
              <a:cs typeface="+mn-cs"/>
            </a:rPr>
            <a:t>Innovative </a:t>
          </a:r>
        </a:p>
        <a:p>
          <a:pPr marL="0" lvl="0" algn="l" defTabSz="577850" rtl="1">
            <a:lnSpc>
              <a:spcPct val="90000"/>
            </a:lnSpc>
            <a:spcBef>
              <a:spcPct val="0"/>
            </a:spcBef>
            <a:spcAft>
              <a:spcPct val="35000"/>
            </a:spcAft>
            <a:buFont typeface="Wingdings" panose="05000000000000000000" pitchFamily="2" charset="2"/>
            <a:buNone/>
          </a:pPr>
          <a:r>
            <a:rPr lang="en-US" sz="1700" kern="1200" dirty="0">
              <a:solidFill>
                <a:prstClr val="white"/>
              </a:solidFill>
              <a:latin typeface="Helvetica Neue"/>
              <a:ea typeface="+mn-ea"/>
              <a:cs typeface="+mn-cs"/>
            </a:rPr>
            <a:t>Market leaders</a:t>
          </a:r>
        </a:p>
        <a:p>
          <a:pPr marL="0" lvl="0" algn="l" defTabSz="577850" rtl="1">
            <a:lnSpc>
              <a:spcPct val="90000"/>
            </a:lnSpc>
            <a:spcBef>
              <a:spcPct val="0"/>
            </a:spcBef>
            <a:spcAft>
              <a:spcPct val="35000"/>
            </a:spcAft>
            <a:buFont typeface="Wingdings" panose="05000000000000000000" pitchFamily="2" charset="2"/>
            <a:buNone/>
          </a:pPr>
          <a:r>
            <a:rPr lang="en-US" sz="1700" kern="1200" dirty="0">
              <a:solidFill>
                <a:prstClr val="white"/>
              </a:solidFill>
              <a:latin typeface="Helvetica Neue"/>
              <a:ea typeface="+mn-ea"/>
              <a:cs typeface="+mn-cs"/>
            </a:rPr>
            <a:t>Large loyal customer base</a:t>
          </a:r>
          <a:endParaRPr lang="he-IL" sz="1700" kern="1200" dirty="0">
            <a:solidFill>
              <a:prstClr val="white"/>
            </a:solidFill>
            <a:latin typeface="Helvetica Neue"/>
            <a:ea typeface="+mn-ea"/>
            <a:cs typeface="+mn-cs"/>
          </a:endParaRPr>
        </a:p>
      </dgm:t>
    </dgm:pt>
    <dgm:pt modelId="{35E70431-033C-45FD-99D6-3DCC3EDC669E}" type="parTrans" cxnId="{D8F643F8-920B-4E88-B945-2C5B4B4A4FC2}">
      <dgm:prSet/>
      <dgm:spPr/>
      <dgm:t>
        <a:bodyPr/>
        <a:lstStyle/>
        <a:p>
          <a:pPr rtl="1"/>
          <a:endParaRPr lang="he-IL"/>
        </a:p>
      </dgm:t>
    </dgm:pt>
    <dgm:pt modelId="{AC3F5364-FF73-48DA-B307-342B1A5DBEAE}" type="sibTrans" cxnId="{D8F643F8-920B-4E88-B945-2C5B4B4A4FC2}">
      <dgm:prSet/>
      <dgm:spPr/>
      <dgm:t>
        <a:bodyPr/>
        <a:lstStyle/>
        <a:p>
          <a:pPr rtl="1"/>
          <a:endParaRPr lang="he-IL"/>
        </a:p>
      </dgm:t>
    </dgm:pt>
    <dgm:pt modelId="{13E3A631-465C-4D25-B200-1BB471F35F19}">
      <dgm:prSet phldrT="[טקסט]"/>
      <dgm:spPr/>
      <dgm:t>
        <a:bodyPr/>
        <a:lstStyle/>
        <a:p>
          <a:pPr algn="l" rtl="0"/>
          <a:r>
            <a:rPr lang="en-US" dirty="0">
              <a:latin typeface="Helvetica Neue"/>
            </a:rPr>
            <a:t>Brand synergy </a:t>
          </a:r>
        </a:p>
        <a:p>
          <a:pPr algn="l" rtl="0"/>
          <a:r>
            <a:rPr lang="en-US" dirty="0">
              <a:latin typeface="Helvetica Neue"/>
            </a:rPr>
            <a:t>Distribution channels </a:t>
          </a:r>
        </a:p>
        <a:p>
          <a:pPr algn="l" rtl="0"/>
          <a:r>
            <a:rPr lang="en-US" dirty="0">
              <a:latin typeface="Helvetica Neue"/>
            </a:rPr>
            <a:t>Expansion of technology </a:t>
          </a:r>
          <a:endParaRPr lang="he-IL" dirty="0"/>
        </a:p>
      </dgm:t>
    </dgm:pt>
    <dgm:pt modelId="{975F9189-E38E-4A37-8E13-274900243881}" type="parTrans" cxnId="{70C95290-13C2-4D33-9283-490BE6E6C69B}">
      <dgm:prSet/>
      <dgm:spPr/>
      <dgm:t>
        <a:bodyPr/>
        <a:lstStyle/>
        <a:p>
          <a:pPr rtl="1"/>
          <a:endParaRPr lang="he-IL"/>
        </a:p>
      </dgm:t>
    </dgm:pt>
    <dgm:pt modelId="{C6F44184-AE86-43B0-9B2F-66F43B179E8F}" type="sibTrans" cxnId="{70C95290-13C2-4D33-9283-490BE6E6C69B}">
      <dgm:prSet/>
      <dgm:spPr/>
      <dgm:t>
        <a:bodyPr/>
        <a:lstStyle/>
        <a:p>
          <a:pPr rtl="1"/>
          <a:endParaRPr lang="he-IL"/>
        </a:p>
      </dgm:t>
    </dgm:pt>
    <dgm:pt modelId="{374EFD03-40AB-46CD-821D-6491808CDF15}">
      <dgm:prSet phldrT="[טקסט]"/>
      <dgm:spPr>
        <a:solidFill>
          <a:srgbClr val="FFC000"/>
        </a:solidFill>
      </dgm:spPr>
      <dgm:t>
        <a:bodyPr rIns="36000" anchor="t" anchorCtr="0"/>
        <a:lstStyle/>
        <a:p>
          <a:pPr algn="l" rtl="1"/>
          <a:r>
            <a:rPr lang="en-US" dirty="0">
              <a:latin typeface="Helvetica Neue"/>
            </a:rPr>
            <a:t>High Product requirements</a:t>
          </a:r>
        </a:p>
        <a:p>
          <a:pPr algn="l" rtl="1"/>
          <a:r>
            <a:rPr lang="en-US" dirty="0">
              <a:latin typeface="Helvetica Neue"/>
            </a:rPr>
            <a:t>High priced</a:t>
          </a:r>
          <a:endParaRPr lang="he-IL" dirty="0"/>
        </a:p>
      </dgm:t>
    </dgm:pt>
    <dgm:pt modelId="{61837AC1-A593-45D1-BC47-D479237EF4AD}" type="parTrans" cxnId="{658A6353-EE08-4FA6-B204-7CAB976B4C66}">
      <dgm:prSet/>
      <dgm:spPr/>
      <dgm:t>
        <a:bodyPr/>
        <a:lstStyle/>
        <a:p>
          <a:pPr rtl="1"/>
          <a:endParaRPr lang="he-IL"/>
        </a:p>
      </dgm:t>
    </dgm:pt>
    <dgm:pt modelId="{8C05ADEC-DFD6-4351-8C14-5107BEF860F5}" type="sibTrans" cxnId="{658A6353-EE08-4FA6-B204-7CAB976B4C66}">
      <dgm:prSet/>
      <dgm:spPr/>
      <dgm:t>
        <a:bodyPr/>
        <a:lstStyle/>
        <a:p>
          <a:pPr rtl="1"/>
          <a:endParaRPr lang="he-IL"/>
        </a:p>
      </dgm:t>
    </dgm:pt>
    <dgm:pt modelId="{A7F9EE06-C07D-431C-BA0F-D80CF627B0C5}">
      <dgm:prSet phldrT="[טקסט]" phldr="1"/>
      <dgm:spPr/>
      <dgm:t>
        <a:bodyPr/>
        <a:lstStyle/>
        <a:p>
          <a:pPr rtl="1"/>
          <a:endParaRPr lang="he-IL"/>
        </a:p>
      </dgm:t>
    </dgm:pt>
    <dgm:pt modelId="{872859E6-3F08-416F-9B81-1C83741F225E}" type="parTrans" cxnId="{74939459-D204-48BA-94DE-C616ACA6F166}">
      <dgm:prSet/>
      <dgm:spPr/>
      <dgm:t>
        <a:bodyPr/>
        <a:lstStyle/>
        <a:p>
          <a:pPr rtl="1"/>
          <a:endParaRPr lang="he-IL"/>
        </a:p>
      </dgm:t>
    </dgm:pt>
    <dgm:pt modelId="{2563214F-4127-44DD-B30D-CD745FFA3236}" type="sibTrans" cxnId="{74939459-D204-48BA-94DE-C616ACA6F166}">
      <dgm:prSet/>
      <dgm:spPr/>
      <dgm:t>
        <a:bodyPr/>
        <a:lstStyle/>
        <a:p>
          <a:pPr rtl="1"/>
          <a:endParaRPr lang="he-IL"/>
        </a:p>
      </dgm:t>
    </dgm:pt>
    <dgm:pt modelId="{1FC450FE-1F3E-4604-9B0D-68FF0BFD9097}">
      <dgm:prSet/>
      <dgm:spPr/>
      <dgm:t>
        <a:bodyPr anchor="t" anchorCtr="0"/>
        <a:lstStyle/>
        <a:p>
          <a:pPr algn="l" rtl="1"/>
          <a:r>
            <a:rPr lang="en-US" dirty="0">
              <a:latin typeface="Helvetica Neue"/>
            </a:rPr>
            <a:t>Expansion of technology </a:t>
          </a:r>
        </a:p>
        <a:p>
          <a:pPr algn="l" rtl="1"/>
          <a:r>
            <a:rPr lang="en-US" dirty="0">
              <a:latin typeface="Helvetica Neue"/>
            </a:rPr>
            <a:t>Potential harmful influences</a:t>
          </a:r>
          <a:endParaRPr lang="he-IL" dirty="0"/>
        </a:p>
      </dgm:t>
    </dgm:pt>
    <dgm:pt modelId="{71D64A91-74ED-4F8A-B117-48EDE61D4FD4}" type="parTrans" cxnId="{EE145CE1-CA54-4F5D-A036-3C543A6D3101}">
      <dgm:prSet/>
      <dgm:spPr/>
      <dgm:t>
        <a:bodyPr/>
        <a:lstStyle/>
        <a:p>
          <a:pPr rtl="1"/>
          <a:endParaRPr lang="he-IL"/>
        </a:p>
      </dgm:t>
    </dgm:pt>
    <dgm:pt modelId="{1FD84E5E-C15C-422C-B49D-C20E9E56D419}" type="sibTrans" cxnId="{EE145CE1-CA54-4F5D-A036-3C543A6D3101}">
      <dgm:prSet/>
      <dgm:spPr/>
      <dgm:t>
        <a:bodyPr/>
        <a:lstStyle/>
        <a:p>
          <a:pPr rtl="1"/>
          <a:endParaRPr lang="he-IL"/>
        </a:p>
      </dgm:t>
    </dgm:pt>
    <dgm:pt modelId="{0EBAF15F-4369-402B-8978-780E22A42DFF}" type="pres">
      <dgm:prSet presAssocID="{E45BEB17-1286-4EF3-885A-EF60D8AA5A06}" presName="diagram" presStyleCnt="0">
        <dgm:presLayoutVars>
          <dgm:chMax val="1"/>
          <dgm:dir/>
          <dgm:animLvl val="ctr"/>
          <dgm:resizeHandles val="exact"/>
        </dgm:presLayoutVars>
      </dgm:prSet>
      <dgm:spPr/>
    </dgm:pt>
    <dgm:pt modelId="{38C8CF8A-4A1F-4D52-A84A-55A2E38C06FB}" type="pres">
      <dgm:prSet presAssocID="{E45BEB17-1286-4EF3-885A-EF60D8AA5A06}" presName="matrix" presStyleCnt="0"/>
      <dgm:spPr/>
    </dgm:pt>
    <dgm:pt modelId="{EB41ED39-B571-4959-BD3B-7E2346AA6B20}" type="pres">
      <dgm:prSet presAssocID="{E45BEB17-1286-4EF3-885A-EF60D8AA5A06}" presName="tile1" presStyleLbl="node1" presStyleIdx="0" presStyleCnt="4"/>
      <dgm:spPr>
        <a:xfrm rot="16200000">
          <a:off x="457200" y="-457200"/>
          <a:ext cx="1828800" cy="2743200"/>
        </a:xfrm>
        <a:prstGeom prst="round1Rect">
          <a:avLst/>
        </a:prstGeom>
      </dgm:spPr>
    </dgm:pt>
    <dgm:pt modelId="{8AF2F9F7-1A11-4ECE-A9E4-35E9196A76E3}" type="pres">
      <dgm:prSet presAssocID="{E45BEB17-1286-4EF3-885A-EF60D8AA5A06}" presName="tile1text" presStyleLbl="node1" presStyleIdx="0" presStyleCnt="4">
        <dgm:presLayoutVars>
          <dgm:chMax val="0"/>
          <dgm:chPref val="0"/>
          <dgm:bulletEnabled val="1"/>
        </dgm:presLayoutVars>
      </dgm:prSet>
      <dgm:spPr/>
    </dgm:pt>
    <dgm:pt modelId="{2255D0BA-0884-46DF-8BD2-7D36DAD41D49}" type="pres">
      <dgm:prSet presAssocID="{E45BEB17-1286-4EF3-885A-EF60D8AA5A06}" presName="tile2" presStyleLbl="node1" presStyleIdx="1" presStyleCnt="4"/>
      <dgm:spPr/>
    </dgm:pt>
    <dgm:pt modelId="{85231B67-2B7A-4766-A31E-357628722A3D}" type="pres">
      <dgm:prSet presAssocID="{E45BEB17-1286-4EF3-885A-EF60D8AA5A06}" presName="tile2text" presStyleLbl="node1" presStyleIdx="1" presStyleCnt="4">
        <dgm:presLayoutVars>
          <dgm:chMax val="0"/>
          <dgm:chPref val="0"/>
          <dgm:bulletEnabled val="1"/>
        </dgm:presLayoutVars>
      </dgm:prSet>
      <dgm:spPr/>
    </dgm:pt>
    <dgm:pt modelId="{121AE1EF-4DCF-4C33-ADE4-842D3DD2ED94}" type="pres">
      <dgm:prSet presAssocID="{E45BEB17-1286-4EF3-885A-EF60D8AA5A06}" presName="tile3" presStyleLbl="node1" presStyleIdx="2" presStyleCnt="4"/>
      <dgm:spPr/>
    </dgm:pt>
    <dgm:pt modelId="{47CD8CE2-B878-46B8-BBD0-EA6956C6390D}" type="pres">
      <dgm:prSet presAssocID="{E45BEB17-1286-4EF3-885A-EF60D8AA5A06}" presName="tile3text" presStyleLbl="node1" presStyleIdx="2" presStyleCnt="4">
        <dgm:presLayoutVars>
          <dgm:chMax val="0"/>
          <dgm:chPref val="0"/>
          <dgm:bulletEnabled val="1"/>
        </dgm:presLayoutVars>
      </dgm:prSet>
      <dgm:spPr/>
    </dgm:pt>
    <dgm:pt modelId="{F8670A17-BF77-4FD7-8E81-6CA147CC244D}" type="pres">
      <dgm:prSet presAssocID="{E45BEB17-1286-4EF3-885A-EF60D8AA5A06}" presName="tile4" presStyleLbl="node1" presStyleIdx="3" presStyleCnt="4"/>
      <dgm:spPr/>
    </dgm:pt>
    <dgm:pt modelId="{F4E46673-64EB-4FBF-AAF0-6431DFDC896A}" type="pres">
      <dgm:prSet presAssocID="{E45BEB17-1286-4EF3-885A-EF60D8AA5A06}" presName="tile4text" presStyleLbl="node1" presStyleIdx="3" presStyleCnt="4">
        <dgm:presLayoutVars>
          <dgm:chMax val="0"/>
          <dgm:chPref val="0"/>
          <dgm:bulletEnabled val="1"/>
        </dgm:presLayoutVars>
      </dgm:prSet>
      <dgm:spPr/>
    </dgm:pt>
    <dgm:pt modelId="{E2FC9C2C-9184-4271-BE8C-C73B7762EBC0}" type="pres">
      <dgm:prSet presAssocID="{E45BEB17-1286-4EF3-885A-EF60D8AA5A06}" presName="centerTile" presStyleLbl="fgShp" presStyleIdx="0" presStyleCnt="1" custScaleX="37598" custScaleY="58080">
        <dgm:presLayoutVars>
          <dgm:chMax val="0"/>
          <dgm:chPref val="0"/>
        </dgm:presLayoutVars>
      </dgm:prSet>
      <dgm:spPr/>
    </dgm:pt>
  </dgm:ptLst>
  <dgm:cxnLst>
    <dgm:cxn modelId="{2D88D104-5696-46E1-9D6A-35DEA8B8918E}" type="presOf" srcId="{F8472BA6-E0FD-41DD-8B41-62D54CDAB9E1}" destId="{E2FC9C2C-9184-4271-BE8C-C73B7762EBC0}" srcOrd="0" destOrd="0" presId="urn:microsoft.com/office/officeart/2005/8/layout/matrix1"/>
    <dgm:cxn modelId="{20272619-2909-40D3-9699-BB3A1CDDEBF0}" type="presOf" srcId="{374EFD03-40AB-46CD-821D-6491808CDF15}" destId="{47CD8CE2-B878-46B8-BBD0-EA6956C6390D}" srcOrd="1" destOrd="0" presId="urn:microsoft.com/office/officeart/2005/8/layout/matrix1"/>
    <dgm:cxn modelId="{0D91586E-F2FA-4E4C-AA71-1DDB7BC79787}" type="presOf" srcId="{3F718026-A517-4C47-9C01-97D504965247}" destId="{EB41ED39-B571-4959-BD3B-7E2346AA6B20}" srcOrd="0" destOrd="0" presId="urn:microsoft.com/office/officeart/2005/8/layout/matrix1"/>
    <dgm:cxn modelId="{F839DF71-B1ED-40DB-8F20-BC6C3914881E}" type="presOf" srcId="{1FC450FE-1F3E-4604-9B0D-68FF0BFD9097}" destId="{F4E46673-64EB-4FBF-AAF0-6431DFDC896A}" srcOrd="1" destOrd="0" presId="urn:microsoft.com/office/officeart/2005/8/layout/matrix1"/>
    <dgm:cxn modelId="{658A6353-EE08-4FA6-B204-7CAB976B4C66}" srcId="{F8472BA6-E0FD-41DD-8B41-62D54CDAB9E1}" destId="{374EFD03-40AB-46CD-821D-6491808CDF15}" srcOrd="2" destOrd="0" parTransId="{61837AC1-A593-45D1-BC47-D479237EF4AD}" sibTransId="{8C05ADEC-DFD6-4351-8C14-5107BEF860F5}"/>
    <dgm:cxn modelId="{A5D80E57-DA06-48C7-88C0-1B221B5E7C5E}" type="presOf" srcId="{1FC450FE-1F3E-4604-9B0D-68FF0BFD9097}" destId="{F8670A17-BF77-4FD7-8E81-6CA147CC244D}" srcOrd="0" destOrd="0" presId="urn:microsoft.com/office/officeart/2005/8/layout/matrix1"/>
    <dgm:cxn modelId="{74939459-D204-48BA-94DE-C616ACA6F166}" srcId="{F8472BA6-E0FD-41DD-8B41-62D54CDAB9E1}" destId="{A7F9EE06-C07D-431C-BA0F-D80CF627B0C5}" srcOrd="4" destOrd="0" parTransId="{872859E6-3F08-416F-9B81-1C83741F225E}" sibTransId="{2563214F-4127-44DD-B30D-CD745FFA3236}"/>
    <dgm:cxn modelId="{35CF367D-E3CD-42C7-943C-C1128EADFB0D}" type="presOf" srcId="{3F718026-A517-4C47-9C01-97D504965247}" destId="{8AF2F9F7-1A11-4ECE-A9E4-35E9196A76E3}" srcOrd="1" destOrd="0" presId="urn:microsoft.com/office/officeart/2005/8/layout/matrix1"/>
    <dgm:cxn modelId="{A56C7986-94C9-4BEA-8B3E-AAD5D97D9099}" type="presOf" srcId="{E45BEB17-1286-4EF3-885A-EF60D8AA5A06}" destId="{0EBAF15F-4369-402B-8978-780E22A42DFF}" srcOrd="0" destOrd="0" presId="urn:microsoft.com/office/officeart/2005/8/layout/matrix1"/>
    <dgm:cxn modelId="{70C95290-13C2-4D33-9283-490BE6E6C69B}" srcId="{F8472BA6-E0FD-41DD-8B41-62D54CDAB9E1}" destId="{13E3A631-465C-4D25-B200-1BB471F35F19}" srcOrd="1" destOrd="0" parTransId="{975F9189-E38E-4A37-8E13-274900243881}" sibTransId="{C6F44184-AE86-43B0-9B2F-66F43B179E8F}"/>
    <dgm:cxn modelId="{39D62F9C-94BA-435E-B988-5520141C555A}" type="presOf" srcId="{374EFD03-40AB-46CD-821D-6491808CDF15}" destId="{121AE1EF-4DCF-4C33-ADE4-842D3DD2ED94}" srcOrd="0" destOrd="0" presId="urn:microsoft.com/office/officeart/2005/8/layout/matrix1"/>
    <dgm:cxn modelId="{1F19F2BA-65C3-4D26-A7FE-C79E1B3F9362}" type="presOf" srcId="{13E3A631-465C-4D25-B200-1BB471F35F19}" destId="{2255D0BA-0884-46DF-8BD2-7D36DAD41D49}" srcOrd="0" destOrd="0" presId="urn:microsoft.com/office/officeart/2005/8/layout/matrix1"/>
    <dgm:cxn modelId="{EE145CE1-CA54-4F5D-A036-3C543A6D3101}" srcId="{F8472BA6-E0FD-41DD-8B41-62D54CDAB9E1}" destId="{1FC450FE-1F3E-4604-9B0D-68FF0BFD9097}" srcOrd="3" destOrd="0" parTransId="{71D64A91-74ED-4F8A-B117-48EDE61D4FD4}" sibTransId="{1FD84E5E-C15C-422C-B49D-C20E9E56D419}"/>
    <dgm:cxn modelId="{DA0475E4-F701-4D19-9778-FF3AEB80FA69}" srcId="{E45BEB17-1286-4EF3-885A-EF60D8AA5A06}" destId="{F8472BA6-E0FD-41DD-8B41-62D54CDAB9E1}" srcOrd="0" destOrd="0" parTransId="{3FBA9870-7A1C-4D27-8C95-23109A2E225E}" sibTransId="{C8EF25BA-BC0B-46BC-8990-355FFD8C573D}"/>
    <dgm:cxn modelId="{880D80F3-CE0A-4D34-BD1A-18B4EEACFF5D}" type="presOf" srcId="{13E3A631-465C-4D25-B200-1BB471F35F19}" destId="{85231B67-2B7A-4766-A31E-357628722A3D}" srcOrd="1" destOrd="0" presId="urn:microsoft.com/office/officeart/2005/8/layout/matrix1"/>
    <dgm:cxn modelId="{D8F643F8-920B-4E88-B945-2C5B4B4A4FC2}" srcId="{F8472BA6-E0FD-41DD-8B41-62D54CDAB9E1}" destId="{3F718026-A517-4C47-9C01-97D504965247}" srcOrd="0" destOrd="0" parTransId="{35E70431-033C-45FD-99D6-3DCC3EDC669E}" sibTransId="{AC3F5364-FF73-48DA-B307-342B1A5DBEAE}"/>
    <dgm:cxn modelId="{9FAA5070-CEEB-4C64-ADA4-5E61BCDC738B}" type="presParOf" srcId="{0EBAF15F-4369-402B-8978-780E22A42DFF}" destId="{38C8CF8A-4A1F-4D52-A84A-55A2E38C06FB}" srcOrd="0" destOrd="0" presId="urn:microsoft.com/office/officeart/2005/8/layout/matrix1"/>
    <dgm:cxn modelId="{7A065148-0C1C-45D2-A6B9-73667E4F25C2}" type="presParOf" srcId="{38C8CF8A-4A1F-4D52-A84A-55A2E38C06FB}" destId="{EB41ED39-B571-4959-BD3B-7E2346AA6B20}" srcOrd="0" destOrd="0" presId="urn:microsoft.com/office/officeart/2005/8/layout/matrix1"/>
    <dgm:cxn modelId="{FCF6540B-CA8A-4C7B-82DF-EB28C90C6481}" type="presParOf" srcId="{38C8CF8A-4A1F-4D52-A84A-55A2E38C06FB}" destId="{8AF2F9F7-1A11-4ECE-A9E4-35E9196A76E3}" srcOrd="1" destOrd="0" presId="urn:microsoft.com/office/officeart/2005/8/layout/matrix1"/>
    <dgm:cxn modelId="{EE5024B0-6087-417F-8820-F186029008E5}" type="presParOf" srcId="{38C8CF8A-4A1F-4D52-A84A-55A2E38C06FB}" destId="{2255D0BA-0884-46DF-8BD2-7D36DAD41D49}" srcOrd="2" destOrd="0" presId="urn:microsoft.com/office/officeart/2005/8/layout/matrix1"/>
    <dgm:cxn modelId="{39A1EAD8-2B24-453E-BDAC-CD67052B7F6E}" type="presParOf" srcId="{38C8CF8A-4A1F-4D52-A84A-55A2E38C06FB}" destId="{85231B67-2B7A-4766-A31E-357628722A3D}" srcOrd="3" destOrd="0" presId="urn:microsoft.com/office/officeart/2005/8/layout/matrix1"/>
    <dgm:cxn modelId="{57F562B6-4427-42E5-A7FB-70E69FB976F0}" type="presParOf" srcId="{38C8CF8A-4A1F-4D52-A84A-55A2E38C06FB}" destId="{121AE1EF-4DCF-4C33-ADE4-842D3DD2ED94}" srcOrd="4" destOrd="0" presId="urn:microsoft.com/office/officeart/2005/8/layout/matrix1"/>
    <dgm:cxn modelId="{B906BF70-A189-4286-BDF6-F0B3AE8635CA}" type="presParOf" srcId="{38C8CF8A-4A1F-4D52-A84A-55A2E38C06FB}" destId="{47CD8CE2-B878-46B8-BBD0-EA6956C6390D}" srcOrd="5" destOrd="0" presId="urn:microsoft.com/office/officeart/2005/8/layout/matrix1"/>
    <dgm:cxn modelId="{2223A1FE-4CBB-4306-8C14-0497318B6580}" type="presParOf" srcId="{38C8CF8A-4A1F-4D52-A84A-55A2E38C06FB}" destId="{F8670A17-BF77-4FD7-8E81-6CA147CC244D}" srcOrd="6" destOrd="0" presId="urn:microsoft.com/office/officeart/2005/8/layout/matrix1"/>
    <dgm:cxn modelId="{FBF854E3-BC6C-41FB-91D7-A824703B6024}" type="presParOf" srcId="{38C8CF8A-4A1F-4D52-A84A-55A2E38C06FB}" destId="{F4E46673-64EB-4FBF-AAF0-6431DFDC896A}" srcOrd="7" destOrd="0" presId="urn:microsoft.com/office/officeart/2005/8/layout/matrix1"/>
    <dgm:cxn modelId="{63EBB48A-F648-4016-B03F-0FBFB585CB3D}" type="presParOf" srcId="{0EBAF15F-4369-402B-8978-780E22A42DFF}" destId="{E2FC9C2C-9184-4271-BE8C-C73B7762EBC0}"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1ED39-B571-4959-BD3B-7E2346AA6B20}">
      <dsp:nvSpPr>
        <dsp:cNvPr id="0" name=""/>
        <dsp:cNvSpPr/>
      </dsp:nvSpPr>
      <dsp:spPr>
        <a:xfrm rot="16200000">
          <a:off x="457200" y="-457200"/>
          <a:ext cx="1828800" cy="2743200"/>
        </a:xfrm>
        <a:prstGeom prst="round1Rect">
          <a:avLst/>
        </a:prstGeom>
        <a:solidFill>
          <a:srgbClr val="F9B639">
            <a:hueOff val="11490590"/>
            <a:satOff val="-29069"/>
            <a:lumOff val="1307"/>
            <a:alphaOff val="0"/>
          </a:srgbClr>
        </a:solidFill>
        <a:ln w="400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0">
          <a:noAutofit/>
        </a:bodyPr>
        <a:lstStyle/>
        <a:p>
          <a:pPr marL="0" lvl="0" indent="0" algn="l" defTabSz="577850" rtl="1">
            <a:lnSpc>
              <a:spcPct val="90000"/>
            </a:lnSpc>
            <a:spcBef>
              <a:spcPct val="0"/>
            </a:spcBef>
            <a:spcAft>
              <a:spcPct val="35000"/>
            </a:spcAft>
            <a:buFont typeface="Wingdings" panose="05000000000000000000" pitchFamily="2" charset="2"/>
            <a:buNone/>
          </a:pPr>
          <a:endParaRPr lang="en-US" sz="1300" kern="1200" dirty="0">
            <a:solidFill>
              <a:prstClr val="white"/>
            </a:solidFill>
            <a:latin typeface="Helvetica Neue"/>
            <a:ea typeface="+mn-ea"/>
            <a:cs typeface="+mn-cs"/>
          </a:endParaRPr>
        </a:p>
        <a:p>
          <a:pPr marL="0" lvl="0" indent="0" algn="l" defTabSz="577850" rtl="1">
            <a:lnSpc>
              <a:spcPct val="90000"/>
            </a:lnSpc>
            <a:spcBef>
              <a:spcPct val="0"/>
            </a:spcBef>
            <a:spcAft>
              <a:spcPct val="35000"/>
            </a:spcAft>
            <a:buFont typeface="Wingdings" panose="05000000000000000000" pitchFamily="2" charset="2"/>
            <a:buNone/>
          </a:pPr>
          <a:r>
            <a:rPr lang="en-US" sz="1700" kern="1200" dirty="0">
              <a:solidFill>
                <a:prstClr val="white"/>
              </a:solidFill>
              <a:latin typeface="Helvetica Neue"/>
              <a:ea typeface="+mn-ea"/>
              <a:cs typeface="+mn-cs"/>
            </a:rPr>
            <a:t>The Apple &amp; Nike brands</a:t>
          </a:r>
          <a:endParaRPr lang="he-IL" sz="1700" kern="1200" dirty="0">
            <a:solidFill>
              <a:prstClr val="white"/>
            </a:solidFill>
            <a:latin typeface="Helvetica Neue"/>
            <a:ea typeface="+mn-ea"/>
            <a:cs typeface="+mn-cs"/>
          </a:endParaRPr>
        </a:p>
        <a:p>
          <a:pPr marL="0" lvl="0" indent="0" algn="l" defTabSz="577850" rtl="1">
            <a:lnSpc>
              <a:spcPct val="90000"/>
            </a:lnSpc>
            <a:spcBef>
              <a:spcPct val="0"/>
            </a:spcBef>
            <a:spcAft>
              <a:spcPct val="35000"/>
            </a:spcAft>
            <a:buFont typeface="Wingdings" panose="05000000000000000000" pitchFamily="2" charset="2"/>
            <a:buNone/>
          </a:pPr>
          <a:r>
            <a:rPr lang="en-US" sz="1700" kern="1200" dirty="0">
              <a:solidFill>
                <a:prstClr val="white"/>
              </a:solidFill>
              <a:latin typeface="Helvetica Neue"/>
              <a:ea typeface="+mn-ea"/>
              <a:cs typeface="+mn-cs"/>
            </a:rPr>
            <a:t>Innovative </a:t>
          </a:r>
        </a:p>
        <a:p>
          <a:pPr marL="0" lvl="0" indent="0" algn="l" defTabSz="577850" rtl="1">
            <a:lnSpc>
              <a:spcPct val="90000"/>
            </a:lnSpc>
            <a:spcBef>
              <a:spcPct val="0"/>
            </a:spcBef>
            <a:spcAft>
              <a:spcPct val="35000"/>
            </a:spcAft>
            <a:buFont typeface="Wingdings" panose="05000000000000000000" pitchFamily="2" charset="2"/>
            <a:buNone/>
          </a:pPr>
          <a:r>
            <a:rPr lang="en-US" sz="1700" kern="1200" dirty="0">
              <a:solidFill>
                <a:prstClr val="white"/>
              </a:solidFill>
              <a:latin typeface="Helvetica Neue"/>
              <a:ea typeface="+mn-ea"/>
              <a:cs typeface="+mn-cs"/>
            </a:rPr>
            <a:t>Market leaders</a:t>
          </a:r>
        </a:p>
        <a:p>
          <a:pPr marL="0" lvl="0" indent="0" algn="l" defTabSz="577850" rtl="1">
            <a:lnSpc>
              <a:spcPct val="90000"/>
            </a:lnSpc>
            <a:spcBef>
              <a:spcPct val="0"/>
            </a:spcBef>
            <a:spcAft>
              <a:spcPct val="35000"/>
            </a:spcAft>
            <a:buFont typeface="Wingdings" panose="05000000000000000000" pitchFamily="2" charset="2"/>
            <a:buNone/>
          </a:pPr>
          <a:r>
            <a:rPr lang="en-US" sz="1700" kern="1200" dirty="0">
              <a:solidFill>
                <a:prstClr val="white"/>
              </a:solidFill>
              <a:latin typeface="Helvetica Neue"/>
              <a:ea typeface="+mn-ea"/>
              <a:cs typeface="+mn-cs"/>
            </a:rPr>
            <a:t>Large loyal customer base</a:t>
          </a:r>
          <a:endParaRPr lang="he-IL" sz="1700" kern="1200" dirty="0">
            <a:solidFill>
              <a:prstClr val="white"/>
            </a:solidFill>
            <a:latin typeface="Helvetica Neue"/>
            <a:ea typeface="+mn-ea"/>
            <a:cs typeface="+mn-cs"/>
          </a:endParaRPr>
        </a:p>
      </dsp:txBody>
      <dsp:txXfrm rot="5400000">
        <a:off x="0" y="0"/>
        <a:ext cx="2743200" cy="1371600"/>
      </dsp:txXfrm>
    </dsp:sp>
    <dsp:sp modelId="{2255D0BA-0884-46DF-8BD2-7D36DAD41D49}">
      <dsp:nvSpPr>
        <dsp:cNvPr id="0" name=""/>
        <dsp:cNvSpPr/>
      </dsp:nvSpPr>
      <dsp:spPr>
        <a:xfrm>
          <a:off x="2743200" y="0"/>
          <a:ext cx="2743200" cy="1828800"/>
        </a:xfrm>
        <a:prstGeom prst="round1Rect">
          <a:avLst/>
        </a:prstGeom>
        <a:solidFill>
          <a:schemeClr val="accent4">
            <a:hueOff val="5745295"/>
            <a:satOff val="-14534"/>
            <a:lumOff val="653"/>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l" defTabSz="755650" rtl="0">
            <a:lnSpc>
              <a:spcPct val="90000"/>
            </a:lnSpc>
            <a:spcBef>
              <a:spcPct val="0"/>
            </a:spcBef>
            <a:spcAft>
              <a:spcPct val="35000"/>
            </a:spcAft>
            <a:buNone/>
          </a:pPr>
          <a:r>
            <a:rPr lang="en-US" sz="1700" kern="1200" dirty="0">
              <a:latin typeface="Helvetica Neue"/>
            </a:rPr>
            <a:t>Brand synergy </a:t>
          </a:r>
        </a:p>
        <a:p>
          <a:pPr marL="0" lvl="0" indent="0" algn="l" defTabSz="755650" rtl="0">
            <a:lnSpc>
              <a:spcPct val="90000"/>
            </a:lnSpc>
            <a:spcBef>
              <a:spcPct val="0"/>
            </a:spcBef>
            <a:spcAft>
              <a:spcPct val="35000"/>
            </a:spcAft>
            <a:buNone/>
          </a:pPr>
          <a:r>
            <a:rPr lang="en-US" sz="1700" kern="1200" dirty="0">
              <a:latin typeface="Helvetica Neue"/>
            </a:rPr>
            <a:t>Distribution channels </a:t>
          </a:r>
        </a:p>
        <a:p>
          <a:pPr marL="0" lvl="0" indent="0" algn="l" defTabSz="755650" rtl="0">
            <a:lnSpc>
              <a:spcPct val="90000"/>
            </a:lnSpc>
            <a:spcBef>
              <a:spcPct val="0"/>
            </a:spcBef>
            <a:spcAft>
              <a:spcPct val="35000"/>
            </a:spcAft>
            <a:buNone/>
          </a:pPr>
          <a:r>
            <a:rPr lang="en-US" sz="1700" kern="1200" dirty="0">
              <a:latin typeface="Helvetica Neue"/>
            </a:rPr>
            <a:t>Expansion of technology </a:t>
          </a:r>
          <a:endParaRPr lang="he-IL" sz="1700" kern="1200" dirty="0"/>
        </a:p>
      </dsp:txBody>
      <dsp:txXfrm>
        <a:off x="2743200" y="0"/>
        <a:ext cx="2743200" cy="1371600"/>
      </dsp:txXfrm>
    </dsp:sp>
    <dsp:sp modelId="{121AE1EF-4DCF-4C33-ADE4-842D3DD2ED94}">
      <dsp:nvSpPr>
        <dsp:cNvPr id="0" name=""/>
        <dsp:cNvSpPr/>
      </dsp:nvSpPr>
      <dsp:spPr>
        <a:xfrm rot="10800000">
          <a:off x="0" y="1828800"/>
          <a:ext cx="2743200" cy="1828800"/>
        </a:xfrm>
        <a:prstGeom prst="round1Rect">
          <a:avLst/>
        </a:prstGeom>
        <a:solidFill>
          <a:srgbClr val="FFC000"/>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36000" bIns="120904" numCol="1" spcCol="1270" anchor="t" anchorCtr="0">
          <a:noAutofit/>
        </a:bodyPr>
        <a:lstStyle/>
        <a:p>
          <a:pPr marL="0" lvl="0" indent="0" algn="l" defTabSz="755650" rtl="1">
            <a:lnSpc>
              <a:spcPct val="90000"/>
            </a:lnSpc>
            <a:spcBef>
              <a:spcPct val="0"/>
            </a:spcBef>
            <a:spcAft>
              <a:spcPct val="35000"/>
            </a:spcAft>
            <a:buNone/>
          </a:pPr>
          <a:r>
            <a:rPr lang="en-US" sz="1700" kern="1200" dirty="0">
              <a:latin typeface="Helvetica Neue"/>
            </a:rPr>
            <a:t>High Product requirements</a:t>
          </a:r>
        </a:p>
        <a:p>
          <a:pPr marL="0" lvl="0" indent="0" algn="l" defTabSz="755650" rtl="1">
            <a:lnSpc>
              <a:spcPct val="90000"/>
            </a:lnSpc>
            <a:spcBef>
              <a:spcPct val="0"/>
            </a:spcBef>
            <a:spcAft>
              <a:spcPct val="35000"/>
            </a:spcAft>
            <a:buNone/>
          </a:pPr>
          <a:r>
            <a:rPr lang="en-US" sz="1700" kern="1200" dirty="0">
              <a:latin typeface="Helvetica Neue"/>
            </a:rPr>
            <a:t>High priced</a:t>
          </a:r>
          <a:endParaRPr lang="he-IL" sz="1700" kern="1200" dirty="0"/>
        </a:p>
      </dsp:txBody>
      <dsp:txXfrm rot="10800000">
        <a:off x="0" y="2285999"/>
        <a:ext cx="2743200" cy="1371600"/>
      </dsp:txXfrm>
    </dsp:sp>
    <dsp:sp modelId="{F8670A17-BF77-4FD7-8E81-6CA147CC244D}">
      <dsp:nvSpPr>
        <dsp:cNvPr id="0" name=""/>
        <dsp:cNvSpPr/>
      </dsp:nvSpPr>
      <dsp:spPr>
        <a:xfrm rot="5400000">
          <a:off x="3200400" y="1371599"/>
          <a:ext cx="1828800" cy="2743200"/>
        </a:xfrm>
        <a:prstGeom prst="round1Rect">
          <a:avLst/>
        </a:prstGeom>
        <a:solidFill>
          <a:schemeClr val="accent4">
            <a:hueOff val="17235884"/>
            <a:satOff val="-43603"/>
            <a:lumOff val="196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rtl="1">
            <a:lnSpc>
              <a:spcPct val="90000"/>
            </a:lnSpc>
            <a:spcBef>
              <a:spcPct val="0"/>
            </a:spcBef>
            <a:spcAft>
              <a:spcPct val="35000"/>
            </a:spcAft>
            <a:buNone/>
          </a:pPr>
          <a:r>
            <a:rPr lang="en-US" sz="1700" kern="1200" dirty="0">
              <a:latin typeface="Helvetica Neue"/>
            </a:rPr>
            <a:t>Expansion of technology </a:t>
          </a:r>
        </a:p>
        <a:p>
          <a:pPr marL="0" lvl="0" indent="0" algn="l" defTabSz="755650" rtl="1">
            <a:lnSpc>
              <a:spcPct val="90000"/>
            </a:lnSpc>
            <a:spcBef>
              <a:spcPct val="0"/>
            </a:spcBef>
            <a:spcAft>
              <a:spcPct val="35000"/>
            </a:spcAft>
            <a:buNone/>
          </a:pPr>
          <a:r>
            <a:rPr lang="en-US" sz="1700" kern="1200" dirty="0">
              <a:latin typeface="Helvetica Neue"/>
            </a:rPr>
            <a:t>Potential harmful influences</a:t>
          </a:r>
          <a:endParaRPr lang="he-IL" sz="1700" kern="1200" dirty="0"/>
        </a:p>
      </dsp:txBody>
      <dsp:txXfrm rot="-5400000">
        <a:off x="2743200" y="2285999"/>
        <a:ext cx="2743200" cy="1371600"/>
      </dsp:txXfrm>
    </dsp:sp>
    <dsp:sp modelId="{E2FC9C2C-9184-4271-BE8C-C73B7762EBC0}">
      <dsp:nvSpPr>
        <dsp:cNvPr id="0" name=""/>
        <dsp:cNvSpPr/>
      </dsp:nvSpPr>
      <dsp:spPr>
        <a:xfrm>
          <a:off x="2433783" y="1563258"/>
          <a:ext cx="618833" cy="531083"/>
        </a:xfrm>
        <a:prstGeom prst="roundRect">
          <a:avLst/>
        </a:prstGeom>
        <a:solidFill>
          <a:schemeClr val="accent4">
            <a:tint val="40000"/>
            <a:hueOff val="0"/>
            <a:satOff val="0"/>
            <a:lumOff val="0"/>
            <a:alphaOff val="0"/>
          </a:schemeClr>
        </a:solidFill>
        <a:ln w="400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1">
            <a:lnSpc>
              <a:spcPct val="90000"/>
            </a:lnSpc>
            <a:spcBef>
              <a:spcPct val="0"/>
            </a:spcBef>
            <a:spcAft>
              <a:spcPct val="35000"/>
            </a:spcAft>
            <a:buNone/>
          </a:pPr>
          <a:endParaRPr lang="he-IL" sz="1200" kern="1200" dirty="0"/>
        </a:p>
      </dsp:txBody>
      <dsp:txXfrm>
        <a:off x="2459708" y="1589183"/>
        <a:ext cx="566983" cy="479233"/>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E89956E-1C20-4B26-9E9B-48DE4303639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cs typeface="+mn-cs"/>
              </a:defRPr>
            </a:lvl1pPr>
          </a:lstStyle>
          <a:p>
            <a:pPr>
              <a:defRPr/>
            </a:pPr>
            <a:endParaRPr lang="en-US"/>
          </a:p>
        </p:txBody>
      </p:sp>
      <p:sp>
        <p:nvSpPr>
          <p:cNvPr id="13315" name="Rectangle 3">
            <a:extLst>
              <a:ext uri="{FF2B5EF4-FFF2-40B4-BE49-F238E27FC236}">
                <a16:creationId xmlns:a16="http://schemas.microsoft.com/office/drawing/2014/main" id="{0E556A6D-95F9-46B9-9CB4-575E6548695C}"/>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cs typeface="+mn-cs"/>
              </a:defRPr>
            </a:lvl1pPr>
          </a:lstStyle>
          <a:p>
            <a:pPr>
              <a:defRPr/>
            </a:pPr>
            <a:endParaRPr lang="en-US"/>
          </a:p>
        </p:txBody>
      </p:sp>
      <p:sp>
        <p:nvSpPr>
          <p:cNvPr id="35844" name="Rectangle 4">
            <a:extLst>
              <a:ext uri="{FF2B5EF4-FFF2-40B4-BE49-F238E27FC236}">
                <a16:creationId xmlns:a16="http://schemas.microsoft.com/office/drawing/2014/main" id="{FD58504F-09CB-407D-B969-1A5AE899E6AA}"/>
              </a:ext>
            </a:extLst>
          </p:cNvPr>
          <p:cNvSpPr>
            <a:spLocks noGrp="1" noRot="1" noChangeAspect="1" noChangeArrowheads="1" noTextEdit="1"/>
          </p:cNvSpPr>
          <p:nvPr>
            <p:ph type="sldImg" idx="2"/>
          </p:nvPr>
        </p:nvSpPr>
        <p:spPr bwMode="auto">
          <a:xfrm>
            <a:off x="1055688" y="685800"/>
            <a:ext cx="4746625"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a:extLst>
              <a:ext uri="{FF2B5EF4-FFF2-40B4-BE49-F238E27FC236}">
                <a16:creationId xmlns:a16="http://schemas.microsoft.com/office/drawing/2014/main" id="{0032A424-089B-40A6-8CEB-9D48C9A1D16B}"/>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8" name="Rectangle 6">
            <a:extLst>
              <a:ext uri="{FF2B5EF4-FFF2-40B4-BE49-F238E27FC236}">
                <a16:creationId xmlns:a16="http://schemas.microsoft.com/office/drawing/2014/main" id="{F2BA029E-465C-496D-81ED-11DA8844071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cs typeface="+mn-cs"/>
              </a:defRPr>
            </a:lvl1pPr>
          </a:lstStyle>
          <a:p>
            <a:pPr>
              <a:defRPr/>
            </a:pPr>
            <a:endParaRPr lang="en-US"/>
          </a:p>
        </p:txBody>
      </p:sp>
      <p:sp>
        <p:nvSpPr>
          <p:cNvPr id="13319" name="Rectangle 7">
            <a:extLst>
              <a:ext uri="{FF2B5EF4-FFF2-40B4-BE49-F238E27FC236}">
                <a16:creationId xmlns:a16="http://schemas.microsoft.com/office/drawing/2014/main" id="{2394E750-E660-4FAC-BF63-6907BC377B39}"/>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04FC25F-1DE7-4DCA-BFBD-DA518D4F2AFB}" type="slidenum">
              <a:rPr lang="en-US" altLang="he-IL"/>
              <a:pPr/>
              <a:t>‹#›</a:t>
            </a:fld>
            <a:endParaRPr lang="en-US" altLang="he-I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4E2D06B9-177E-4195-BA89-16A0EDBB5B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B18246E5-8654-4C9D-9678-E04FBFC054DE}" type="slidenum">
              <a:rPr lang="en-US" altLang="he-IL" sz="1200"/>
              <a:pPr eaLnBrk="1" hangingPunct="1"/>
              <a:t>1</a:t>
            </a:fld>
            <a:endParaRPr lang="en-US" altLang="he-IL" sz="1200"/>
          </a:p>
        </p:txBody>
      </p:sp>
      <p:sp>
        <p:nvSpPr>
          <p:cNvPr id="36867" name="Rectangle 2">
            <a:extLst>
              <a:ext uri="{FF2B5EF4-FFF2-40B4-BE49-F238E27FC236}">
                <a16:creationId xmlns:a16="http://schemas.microsoft.com/office/drawing/2014/main" id="{E1299969-80FB-4218-A078-65C84D82559A}"/>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FBDC66-A92A-4742-AD80-2217742211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he-IL"/>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מציין מיקום של תמונת שקופית 1">
            <a:extLst>
              <a:ext uri="{FF2B5EF4-FFF2-40B4-BE49-F238E27FC236}">
                <a16:creationId xmlns:a16="http://schemas.microsoft.com/office/drawing/2014/main" id="{A9CC8430-E18F-48D3-8B86-350B23D660B0}"/>
              </a:ext>
            </a:extLst>
          </p:cNvPr>
          <p:cNvSpPr>
            <a:spLocks noGrp="1" noRot="1" noChangeAspect="1" noTextEdit="1"/>
          </p:cNvSpPr>
          <p:nvPr>
            <p:ph type="sldImg"/>
          </p:nvPr>
        </p:nvSpPr>
        <p:spPr>
          <a:ln/>
        </p:spPr>
      </p:sp>
      <p:sp>
        <p:nvSpPr>
          <p:cNvPr id="37891" name="מציין מיקום של הערות 2">
            <a:extLst>
              <a:ext uri="{FF2B5EF4-FFF2-40B4-BE49-F238E27FC236}">
                <a16:creationId xmlns:a16="http://schemas.microsoft.com/office/drawing/2014/main" id="{F3B696B7-76A1-4872-9656-561551A7C7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he-IL"/>
          </a:p>
        </p:txBody>
      </p:sp>
      <p:sp>
        <p:nvSpPr>
          <p:cNvPr id="4" name="מציין מיקום של מספר שקופית 3">
            <a:extLst>
              <a:ext uri="{FF2B5EF4-FFF2-40B4-BE49-F238E27FC236}">
                <a16:creationId xmlns:a16="http://schemas.microsoft.com/office/drawing/2014/main" id="{388F5EE3-847C-4FD6-A3B2-87F50AA1B296}"/>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26408A7C-595D-4D04-B537-CA3BCCA9423C}" type="slidenum">
              <a:rPr lang="en-US" altLang="he-IL" sz="1200"/>
              <a:pPr eaLnBrk="1" hangingPunct="1"/>
              <a:t>2</a:t>
            </a:fld>
            <a:endParaRPr lang="en-US" altLang="he-IL"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en-US"/>
          </a:p>
        </p:txBody>
      </p:sp>
      <p:sp>
        <p:nvSpPr>
          <p:cNvPr id="4" name="מציין מיקום של מספר שקופית 3"/>
          <p:cNvSpPr>
            <a:spLocks noGrp="1"/>
          </p:cNvSpPr>
          <p:nvPr>
            <p:ph type="sldNum" sz="quarter" idx="10"/>
          </p:nvPr>
        </p:nvSpPr>
        <p:spPr/>
        <p:txBody>
          <a:bodyPr/>
          <a:lstStyle/>
          <a:p>
            <a:fld id="{F04FC25F-1DE7-4DCA-BFBD-DA518D4F2AFB}" type="slidenum">
              <a:rPr lang="en-US" altLang="he-IL" smtClean="0"/>
              <a:pPr/>
              <a:t>3</a:t>
            </a:fld>
            <a:endParaRPr lang="en-US" altLang="he-I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23DEC12C-C715-4EE2-93CE-540174A188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859C8E18-F2BC-411D-9FE6-24FBF36B56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he-IL" dirty="0">
                <a:cs typeface="Arial"/>
              </a:rPr>
              <a:t>s</a:t>
            </a:r>
          </a:p>
        </p:txBody>
      </p:sp>
      <p:sp>
        <p:nvSpPr>
          <p:cNvPr id="87044" name="Slide Number Placeholder 3">
            <a:extLst>
              <a:ext uri="{FF2B5EF4-FFF2-40B4-BE49-F238E27FC236}">
                <a16:creationId xmlns:a16="http://schemas.microsoft.com/office/drawing/2014/main" id="{230A60CF-B25F-4B78-8C55-A6E0E5F862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52636B-D2AD-43DC-8EA5-C391D9B8BE11}" type="slidenum">
              <a:rPr lang="en-US" altLang="he-IL"/>
              <a:pPr eaLnBrk="1" hangingPunct="1"/>
              <a:t>5</a:t>
            </a:fld>
            <a:endParaRPr lang="en-US" altLang="he-IL"/>
          </a:p>
        </p:txBody>
      </p:sp>
    </p:spTree>
    <p:extLst>
      <p:ext uri="{BB962C8B-B14F-4D97-AF65-F5344CB8AC3E}">
        <p14:creationId xmlns:p14="http://schemas.microsoft.com/office/powerpoint/2010/main" val="1840547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17538" y="1846263"/>
            <a:ext cx="6994525" cy="1274762"/>
          </a:xfrm>
        </p:spPr>
        <p:txBody>
          <a:bodyPr/>
          <a:lstStyle/>
          <a:p>
            <a:r>
              <a:rPr lang="he-IL"/>
              <a:t>לחץ כדי לערוך סגנון כותרת של תבנית בסיס</a:t>
            </a:r>
            <a:endParaRPr lang="en-US"/>
          </a:p>
        </p:txBody>
      </p:sp>
      <p:sp>
        <p:nvSpPr>
          <p:cNvPr id="3" name="כותרת משנה 2"/>
          <p:cNvSpPr>
            <a:spLocks noGrp="1"/>
          </p:cNvSpPr>
          <p:nvPr>
            <p:ph type="subTitle" idx="1"/>
          </p:nvPr>
        </p:nvSpPr>
        <p:spPr>
          <a:xfrm>
            <a:off x="1235075" y="3368675"/>
            <a:ext cx="5759450" cy="15176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he-IL"/>
              <a:t>לחץ כדי לערוך סגנון כותרת משנה של תבנית בסיס</a:t>
            </a:r>
            <a:endParaRPr lang="en-US"/>
          </a:p>
        </p:txBody>
      </p:sp>
      <p:sp>
        <p:nvSpPr>
          <p:cNvPr id="4" name="Rectangle 4">
            <a:extLst>
              <a:ext uri="{FF2B5EF4-FFF2-40B4-BE49-F238E27FC236}">
                <a16:creationId xmlns:a16="http://schemas.microsoft.com/office/drawing/2014/main" id="{9E2A6164-B331-4E3A-B103-C45AE362625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7B8E0FE-1060-4A0D-9731-BE1DC6D6C563}"/>
              </a:ext>
            </a:extLst>
          </p:cNvPr>
          <p:cNvSpPr>
            <a:spLocks noGrp="1" noChangeArrowheads="1"/>
          </p:cNvSpPr>
          <p:nvPr>
            <p:ph type="sldNum" sz="quarter" idx="11"/>
          </p:nvPr>
        </p:nvSpPr>
        <p:spPr>
          <a:ln/>
        </p:spPr>
        <p:txBody>
          <a:bodyPr/>
          <a:lstStyle>
            <a:lvl1pPr>
              <a:defRPr/>
            </a:lvl1pPr>
          </a:lstStyle>
          <a:p>
            <a:fld id="{318CA483-9790-47FA-8ABB-466B71A0B420}" type="slidenum">
              <a:rPr lang="en-US" altLang="he-IL"/>
              <a:pPr/>
              <a:t>‹#›</a:t>
            </a:fld>
            <a:endParaRPr lang="en-US" altLang="he-IL"/>
          </a:p>
        </p:txBody>
      </p:sp>
    </p:spTree>
    <p:extLst>
      <p:ext uri="{BB962C8B-B14F-4D97-AF65-F5344CB8AC3E}">
        <p14:creationId xmlns:p14="http://schemas.microsoft.com/office/powerpoint/2010/main" val="125656310"/>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Rectangle 4">
            <a:extLst>
              <a:ext uri="{FF2B5EF4-FFF2-40B4-BE49-F238E27FC236}">
                <a16:creationId xmlns:a16="http://schemas.microsoft.com/office/drawing/2014/main" id="{C5EC3A5D-2E1D-4309-BF19-C91F5F38D50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BA6CF71-C7AC-4F92-8F9D-31D90B649F69}"/>
              </a:ext>
            </a:extLst>
          </p:cNvPr>
          <p:cNvSpPr>
            <a:spLocks noGrp="1" noChangeArrowheads="1"/>
          </p:cNvSpPr>
          <p:nvPr>
            <p:ph type="sldNum" sz="quarter" idx="11"/>
          </p:nvPr>
        </p:nvSpPr>
        <p:spPr>
          <a:ln/>
        </p:spPr>
        <p:txBody>
          <a:bodyPr/>
          <a:lstStyle>
            <a:lvl1pPr>
              <a:defRPr/>
            </a:lvl1pPr>
          </a:lstStyle>
          <a:p>
            <a:fld id="{771C0DC5-A8A7-4657-8EEA-7A7BA1CE8E32}" type="slidenum">
              <a:rPr lang="en-US" altLang="he-IL"/>
              <a:pPr/>
              <a:t>‹#›</a:t>
            </a:fld>
            <a:endParaRPr lang="en-US" altLang="he-IL"/>
          </a:p>
        </p:txBody>
      </p:sp>
    </p:spTree>
    <p:extLst>
      <p:ext uri="{BB962C8B-B14F-4D97-AF65-F5344CB8AC3E}">
        <p14:creationId xmlns:p14="http://schemas.microsoft.com/office/powerpoint/2010/main" val="181077233"/>
      </p:ext>
    </p:extLst>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172200" y="0"/>
            <a:ext cx="2057400" cy="5283200"/>
          </a:xfrm>
        </p:spPr>
        <p:txBody>
          <a:bodyPr vert="eaVert"/>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a:xfrm>
            <a:off x="0" y="0"/>
            <a:ext cx="6019800" cy="528320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Rectangle 4">
            <a:extLst>
              <a:ext uri="{FF2B5EF4-FFF2-40B4-BE49-F238E27FC236}">
                <a16:creationId xmlns:a16="http://schemas.microsoft.com/office/drawing/2014/main" id="{710F87C8-2701-4E52-8695-F1E83AAC8FD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B51AC8B-9E49-4FAA-8A77-8AF6359714A3}"/>
              </a:ext>
            </a:extLst>
          </p:cNvPr>
          <p:cNvSpPr>
            <a:spLocks noGrp="1" noChangeArrowheads="1"/>
          </p:cNvSpPr>
          <p:nvPr>
            <p:ph type="sldNum" sz="quarter" idx="11"/>
          </p:nvPr>
        </p:nvSpPr>
        <p:spPr>
          <a:ln/>
        </p:spPr>
        <p:txBody>
          <a:bodyPr/>
          <a:lstStyle>
            <a:lvl1pPr>
              <a:defRPr/>
            </a:lvl1pPr>
          </a:lstStyle>
          <a:p>
            <a:fld id="{A65FA99E-1283-4BBD-91A9-0CF9F71829D8}" type="slidenum">
              <a:rPr lang="en-US" altLang="he-IL"/>
              <a:pPr/>
              <a:t>‹#›</a:t>
            </a:fld>
            <a:endParaRPr lang="en-US" altLang="he-IL"/>
          </a:p>
        </p:txBody>
      </p:sp>
    </p:spTree>
    <p:extLst>
      <p:ext uri="{BB962C8B-B14F-4D97-AF65-F5344CB8AC3E}">
        <p14:creationId xmlns:p14="http://schemas.microsoft.com/office/powerpoint/2010/main" val="2259130875"/>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כותרת, טקסט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0" y="0"/>
            <a:ext cx="8229600" cy="990600"/>
          </a:xfrm>
        </p:spPr>
        <p:txBody>
          <a:bodyPr/>
          <a:lstStyle/>
          <a:p>
            <a:r>
              <a:rPr lang="he-IL"/>
              <a:t>לחץ כדי לערוך סגנון כותרת של תבנית בסיס</a:t>
            </a:r>
            <a:endParaRPr lang="en-US"/>
          </a:p>
        </p:txBody>
      </p:sp>
      <p:sp>
        <p:nvSpPr>
          <p:cNvPr id="3" name="מציין מיקום טקסט 2"/>
          <p:cNvSpPr>
            <a:spLocks noGrp="1"/>
          </p:cNvSpPr>
          <p:nvPr>
            <p:ph type="body" sz="half" idx="1"/>
          </p:nvPr>
        </p:nvSpPr>
        <p:spPr>
          <a:xfrm>
            <a:off x="617538" y="1717675"/>
            <a:ext cx="3421062" cy="3565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p:cNvSpPr>
            <a:spLocks noGrp="1"/>
          </p:cNvSpPr>
          <p:nvPr>
            <p:ph sz="half" idx="2"/>
          </p:nvPr>
        </p:nvSpPr>
        <p:spPr>
          <a:xfrm>
            <a:off x="4191000" y="1717675"/>
            <a:ext cx="3421063" cy="3565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Rectangle 4">
            <a:extLst>
              <a:ext uri="{FF2B5EF4-FFF2-40B4-BE49-F238E27FC236}">
                <a16:creationId xmlns:a16="http://schemas.microsoft.com/office/drawing/2014/main" id="{7E247888-34ED-4711-AD4B-5E382B49B81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4AD9374-A7E1-4C8D-BE67-F53674C61528}"/>
              </a:ext>
            </a:extLst>
          </p:cNvPr>
          <p:cNvSpPr>
            <a:spLocks noGrp="1" noChangeArrowheads="1"/>
          </p:cNvSpPr>
          <p:nvPr>
            <p:ph type="sldNum" sz="quarter" idx="11"/>
          </p:nvPr>
        </p:nvSpPr>
        <p:spPr>
          <a:ln/>
        </p:spPr>
        <p:txBody>
          <a:bodyPr/>
          <a:lstStyle>
            <a:lvl1pPr>
              <a:defRPr/>
            </a:lvl1pPr>
          </a:lstStyle>
          <a:p>
            <a:fld id="{63D85F77-5AE3-4604-8F73-E4293FC2C76F}" type="slidenum">
              <a:rPr lang="en-US" altLang="he-IL"/>
              <a:pPr/>
              <a:t>‹#›</a:t>
            </a:fld>
            <a:endParaRPr lang="en-US" altLang="he-IL"/>
          </a:p>
        </p:txBody>
      </p:sp>
    </p:spTree>
    <p:extLst>
      <p:ext uri="{BB962C8B-B14F-4D97-AF65-F5344CB8AC3E}">
        <p14:creationId xmlns:p14="http://schemas.microsoft.com/office/powerpoint/2010/main" val="374573371"/>
      </p:ext>
    </p:extLst>
  </p:cSld>
  <p:clrMapOvr>
    <a:masterClrMapping/>
  </p:clrMapOvr>
  <p:transition>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B20FB173-D9EA-40A7-BFA5-E8DE8E94E8E4}"/>
              </a:ext>
            </a:extLst>
          </p:cNvPr>
          <p:cNvSpPr/>
          <p:nvPr/>
        </p:nvSpPr>
        <p:spPr>
          <a:xfrm flipH="1">
            <a:off x="2400300" y="0"/>
            <a:ext cx="5829300" cy="59436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lIns="80988" tIns="40494" rIns="80988" bIns="40494" anchor="ctr"/>
          <a:lstStyle/>
          <a:p>
            <a:pPr algn="ctr">
              <a:defRPr/>
            </a:pPr>
            <a:endParaRPr lang="en-US"/>
          </a:p>
        </p:txBody>
      </p:sp>
      <p:sp>
        <p:nvSpPr>
          <p:cNvPr id="5" name="מחבר ישר 4">
            <a:extLst>
              <a:ext uri="{FF2B5EF4-FFF2-40B4-BE49-F238E27FC236}">
                <a16:creationId xmlns:a16="http://schemas.microsoft.com/office/drawing/2014/main" id="{97654ADD-9903-4103-BEF6-53F9DE0216B6}"/>
              </a:ext>
            </a:extLst>
          </p:cNvPr>
          <p:cNvSpPr>
            <a:spLocks noChangeShapeType="1"/>
          </p:cNvSpPr>
          <p:nvPr/>
        </p:nvSpPr>
        <p:spPr bwMode="auto">
          <a:xfrm rot="16200000">
            <a:off x="-571500" y="2971800"/>
            <a:ext cx="59436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lIns="80988" tIns="40494" rIns="80988" bIns="40494"/>
          <a:lstStyle/>
          <a:p>
            <a:pPr>
              <a:defRPr/>
            </a:pPr>
            <a:endParaRPr lang="en-US">
              <a:latin typeface="Arial" charset="0"/>
              <a:cs typeface="Arial" charset="0"/>
            </a:endParaRPr>
          </a:p>
        </p:txBody>
      </p:sp>
      <p:sp>
        <p:nvSpPr>
          <p:cNvPr id="12" name="כותרת 11"/>
          <p:cNvSpPr>
            <a:spLocks noGrp="1"/>
          </p:cNvSpPr>
          <p:nvPr>
            <p:ph type="ctrTitle"/>
          </p:nvPr>
        </p:nvSpPr>
        <p:spPr>
          <a:xfrm>
            <a:off x="3030181" y="462280"/>
            <a:ext cx="4594860" cy="2485746"/>
          </a:xfrm>
        </p:spPr>
        <p:txBody>
          <a:bodyPr>
            <a:noAutofit/>
          </a:bodyPr>
          <a:lstStyle>
            <a:lvl1pPr algn="r">
              <a:defRPr sz="3700" b="1"/>
            </a:lvl1pPr>
            <a:extLst/>
          </a:lstStyle>
          <a:p>
            <a:r>
              <a:rPr lang="he-IL"/>
              <a:t>לחץ כדי לערוך סגנון כותרת של תבנית בסיס</a:t>
            </a:r>
            <a:endParaRPr lang="en-US"/>
          </a:p>
        </p:txBody>
      </p:sp>
      <p:sp>
        <p:nvSpPr>
          <p:cNvPr id="25" name="כותרת משנה 24"/>
          <p:cNvSpPr>
            <a:spLocks noGrp="1"/>
          </p:cNvSpPr>
          <p:nvPr>
            <p:ph type="subTitle" idx="1"/>
          </p:nvPr>
        </p:nvSpPr>
        <p:spPr>
          <a:xfrm>
            <a:off x="3018998" y="3067882"/>
            <a:ext cx="4603300" cy="954415"/>
          </a:xfrm>
        </p:spPr>
        <p:txBody>
          <a:bodyPr lIns="40494" tIns="0" rIns="40494" bIns="0"/>
          <a:lstStyle>
            <a:lvl1pPr marL="0" indent="0" algn="r">
              <a:buNone/>
              <a:defRPr sz="1900">
                <a:solidFill>
                  <a:srgbClr val="FFFFFF"/>
                </a:solidFill>
                <a:effectLst/>
              </a:defRPr>
            </a:lvl1pPr>
            <a:lvl2pPr marL="404942" indent="0" algn="ctr">
              <a:buNone/>
            </a:lvl2pPr>
            <a:lvl3pPr marL="809884" indent="0" algn="ctr">
              <a:buNone/>
            </a:lvl3pPr>
            <a:lvl4pPr marL="1214826" indent="0" algn="ctr">
              <a:buNone/>
            </a:lvl4pPr>
            <a:lvl5pPr marL="1619768" indent="0" algn="ctr">
              <a:buNone/>
            </a:lvl5pPr>
            <a:lvl6pPr marL="2024710" indent="0" algn="ctr">
              <a:buNone/>
            </a:lvl6pPr>
            <a:lvl7pPr marL="2429652" indent="0" algn="ctr">
              <a:buNone/>
            </a:lvl7pPr>
            <a:lvl8pPr marL="2834594" indent="0" algn="ctr">
              <a:buNone/>
            </a:lvl8pPr>
            <a:lvl9pPr marL="3239536" indent="0" algn="ctr">
              <a:buNone/>
            </a:lvl9pPr>
            <a:extLst/>
          </a:lstStyle>
          <a:p>
            <a:r>
              <a:rPr lang="he-IL"/>
              <a:t>לחץ כדי לערוך סגנון כותרת משנה של תבנית בסיס</a:t>
            </a:r>
            <a:endParaRPr lang="en-US"/>
          </a:p>
        </p:txBody>
      </p:sp>
      <p:sp>
        <p:nvSpPr>
          <p:cNvPr id="6" name="מציין מיקום של תאריך 30">
            <a:extLst>
              <a:ext uri="{FF2B5EF4-FFF2-40B4-BE49-F238E27FC236}">
                <a16:creationId xmlns:a16="http://schemas.microsoft.com/office/drawing/2014/main" id="{4D7EC168-0ABA-439C-AA05-93BDA00CF78C}"/>
              </a:ext>
            </a:extLst>
          </p:cNvPr>
          <p:cNvSpPr>
            <a:spLocks noGrp="1"/>
          </p:cNvSpPr>
          <p:nvPr>
            <p:ph type="dt" sz="half" idx="10"/>
          </p:nvPr>
        </p:nvSpPr>
        <p:spPr>
          <a:xfrm>
            <a:off x="5284788" y="5683250"/>
            <a:ext cx="1801812" cy="196850"/>
          </a:xfrm>
        </p:spPr>
        <p:txBody>
          <a:bodyPr/>
          <a:lstStyle>
            <a:lvl1pPr>
              <a:defRPr lang="en-US">
                <a:solidFill>
                  <a:srgbClr val="FFFFFF"/>
                </a:solidFill>
              </a:defRPr>
            </a:lvl1pPr>
            <a:extLst/>
          </a:lstStyle>
          <a:p>
            <a:pPr>
              <a:defRPr/>
            </a:pPr>
            <a:endParaRPr/>
          </a:p>
        </p:txBody>
      </p:sp>
      <p:sp>
        <p:nvSpPr>
          <p:cNvPr id="7" name="מציין מיקום של כותרת תחתונה 17">
            <a:extLst>
              <a:ext uri="{FF2B5EF4-FFF2-40B4-BE49-F238E27FC236}">
                <a16:creationId xmlns:a16="http://schemas.microsoft.com/office/drawing/2014/main" id="{1C1DF2B6-9B09-4C7D-8F9B-BDDE60B149CC}"/>
              </a:ext>
            </a:extLst>
          </p:cNvPr>
          <p:cNvSpPr>
            <a:spLocks noGrp="1"/>
          </p:cNvSpPr>
          <p:nvPr>
            <p:ph type="ftr" sz="quarter" idx="11"/>
          </p:nvPr>
        </p:nvSpPr>
        <p:spPr>
          <a:xfrm>
            <a:off x="2536825" y="5683250"/>
            <a:ext cx="2635250" cy="198438"/>
          </a:xfrm>
        </p:spPr>
        <p:txBody>
          <a:bodyPr/>
          <a:lstStyle>
            <a:lvl1pPr>
              <a:defRPr lang="en-US">
                <a:solidFill>
                  <a:srgbClr val="FFFFFF"/>
                </a:solidFill>
              </a:defRPr>
            </a:lvl1pPr>
            <a:extLst/>
          </a:lstStyle>
          <a:p>
            <a:pPr>
              <a:defRPr/>
            </a:pPr>
            <a:endParaRPr/>
          </a:p>
        </p:txBody>
      </p:sp>
      <p:sp>
        <p:nvSpPr>
          <p:cNvPr id="8" name="מציין מיקום של מספר שקופית 28">
            <a:extLst>
              <a:ext uri="{FF2B5EF4-FFF2-40B4-BE49-F238E27FC236}">
                <a16:creationId xmlns:a16="http://schemas.microsoft.com/office/drawing/2014/main" id="{EEC069DA-66CC-47EB-BF3A-E35A6DD39E23}"/>
              </a:ext>
            </a:extLst>
          </p:cNvPr>
          <p:cNvSpPr>
            <a:spLocks noGrp="1"/>
          </p:cNvSpPr>
          <p:nvPr>
            <p:ph type="sldNum" sz="quarter" idx="12"/>
          </p:nvPr>
        </p:nvSpPr>
        <p:spPr>
          <a:xfrm>
            <a:off x="7092950" y="5681663"/>
            <a:ext cx="528638" cy="198437"/>
          </a:xfrm>
        </p:spPr>
        <p:txBody>
          <a:bodyPr/>
          <a:lstStyle>
            <a:lvl1pPr>
              <a:defRPr>
                <a:solidFill>
                  <a:srgbClr val="FFFFFF"/>
                </a:solidFill>
              </a:defRPr>
            </a:lvl1pPr>
          </a:lstStyle>
          <a:p>
            <a:fld id="{5453ED48-3D2D-4871-8126-82A8CE641B32}" type="slidenum">
              <a:rPr lang="en-US" altLang="he-IL"/>
              <a:pPr/>
              <a:t>‹#›</a:t>
            </a:fld>
            <a:endParaRPr lang="en-US" altLang="he-IL"/>
          </a:p>
        </p:txBody>
      </p:sp>
    </p:spTree>
    <p:extLst>
      <p:ext uri="{BB962C8B-B14F-4D97-AF65-F5344CB8AC3E}">
        <p14:creationId xmlns:p14="http://schemas.microsoft.com/office/powerpoint/2010/main" val="29805180"/>
      </p:ext>
    </p:extLst>
  </p:cSld>
  <p:clrMapOvr>
    <a:overrideClrMapping bg1="lt1" tx1="dk1" bg2="lt2" tx2="dk2" accent1="accent1" accent2="accent2" accent3="accent3" accent4="accent4" accent5="accent5" accent6="accent6" hlink="hlink" folHlink="folHlink"/>
  </p:clrMapOvr>
  <p:transition>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26">
            <a:extLst>
              <a:ext uri="{FF2B5EF4-FFF2-40B4-BE49-F238E27FC236}">
                <a16:creationId xmlns:a16="http://schemas.microsoft.com/office/drawing/2014/main" id="{CAA843BA-3F46-40D1-9E1D-5878F75A526A}"/>
              </a:ext>
            </a:extLst>
          </p:cNvPr>
          <p:cNvSpPr>
            <a:spLocks noGrp="1"/>
          </p:cNvSpPr>
          <p:nvPr>
            <p:ph type="dt" sz="half" idx="10"/>
          </p:nvPr>
        </p:nvSpPr>
        <p:spPr/>
        <p:txBody>
          <a:bodyPr/>
          <a:lstStyle>
            <a:lvl1pPr>
              <a:defRPr/>
            </a:lvl1pPr>
          </a:lstStyle>
          <a:p>
            <a:pPr>
              <a:defRPr/>
            </a:pPr>
            <a:endParaRPr lang="en-US"/>
          </a:p>
        </p:txBody>
      </p:sp>
      <p:sp>
        <p:nvSpPr>
          <p:cNvPr id="5" name="מציין מיקום של כותרת תחתונה 3">
            <a:extLst>
              <a:ext uri="{FF2B5EF4-FFF2-40B4-BE49-F238E27FC236}">
                <a16:creationId xmlns:a16="http://schemas.microsoft.com/office/drawing/2014/main" id="{367DC50F-B978-4CEC-A883-DD2BF688B082}"/>
              </a:ext>
            </a:extLst>
          </p:cNvPr>
          <p:cNvSpPr>
            <a:spLocks noGrp="1"/>
          </p:cNvSpPr>
          <p:nvPr>
            <p:ph type="ftr" sz="quarter" idx="11"/>
          </p:nvPr>
        </p:nvSpPr>
        <p:spPr/>
        <p:txBody>
          <a:bodyPr/>
          <a:lstStyle>
            <a:lvl1pPr>
              <a:defRPr/>
            </a:lvl1pPr>
          </a:lstStyle>
          <a:p>
            <a:pPr>
              <a:defRPr/>
            </a:pPr>
            <a:endParaRPr lang="en-US"/>
          </a:p>
        </p:txBody>
      </p:sp>
      <p:sp>
        <p:nvSpPr>
          <p:cNvPr id="6" name="מציין מיקום של מספר שקופית 15">
            <a:extLst>
              <a:ext uri="{FF2B5EF4-FFF2-40B4-BE49-F238E27FC236}">
                <a16:creationId xmlns:a16="http://schemas.microsoft.com/office/drawing/2014/main" id="{8CA581DF-35F8-4DA3-9472-112F3172D8ED}"/>
              </a:ext>
            </a:extLst>
          </p:cNvPr>
          <p:cNvSpPr>
            <a:spLocks noGrp="1"/>
          </p:cNvSpPr>
          <p:nvPr>
            <p:ph type="sldNum" sz="quarter" idx="12"/>
          </p:nvPr>
        </p:nvSpPr>
        <p:spPr>
          <a:xfrm>
            <a:off x="3438525" y="34926"/>
            <a:ext cx="530225" cy="198437"/>
          </a:xfrm>
        </p:spPr>
        <p:txBody>
          <a:bodyPr/>
          <a:lstStyle>
            <a:lvl1pPr>
              <a:defRPr/>
            </a:lvl1pPr>
          </a:lstStyle>
          <a:p>
            <a:fld id="{C555FA80-D8CC-49AB-88F8-B2D275340DB4}" type="slidenum">
              <a:rPr lang="en-US" altLang="he-IL"/>
              <a:pPr/>
              <a:t>‹#›</a:t>
            </a:fld>
            <a:endParaRPr lang="en-US" altLang="he-IL"/>
          </a:p>
        </p:txBody>
      </p:sp>
    </p:spTree>
    <p:extLst>
      <p:ext uri="{BB962C8B-B14F-4D97-AF65-F5344CB8AC3E}">
        <p14:creationId xmlns:p14="http://schemas.microsoft.com/office/powerpoint/2010/main" val="1893764301"/>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960120" y="2445593"/>
            <a:ext cx="5629939" cy="1180465"/>
          </a:xfrm>
        </p:spPr>
        <p:txBody>
          <a:bodyPr anchor="t"/>
          <a:lstStyle>
            <a:lvl1pPr algn="r">
              <a:buNone/>
              <a:defRPr sz="3700" b="1" cap="all"/>
            </a:lvl1pPr>
            <a:extLst/>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960120" y="1651000"/>
            <a:ext cx="5629939" cy="644373"/>
          </a:xfrm>
        </p:spPr>
        <p:txBody>
          <a:bodyPr anchor="b"/>
          <a:lstStyle>
            <a:lvl1pPr marL="0" indent="0" algn="r">
              <a:buNone/>
              <a:defRPr sz="1800">
                <a:solidFill>
                  <a:schemeClr val="tx1"/>
                </a:solidFill>
                <a:effectLst/>
              </a:defRPr>
            </a:lvl1pPr>
            <a:lvl2pPr>
              <a:buNone/>
              <a:defRPr sz="1600">
                <a:solidFill>
                  <a:schemeClr val="tx1">
                    <a:tint val="75000"/>
                  </a:schemeClr>
                </a:solidFill>
              </a:defRPr>
            </a:lvl2pPr>
            <a:lvl3pPr>
              <a:buNone/>
              <a:defRPr sz="1400">
                <a:solidFill>
                  <a:schemeClr val="tx1">
                    <a:tint val="75000"/>
                  </a:schemeClr>
                </a:solidFill>
              </a:defRPr>
            </a:lvl3pPr>
            <a:lvl4pPr>
              <a:buNone/>
              <a:defRPr sz="1200">
                <a:solidFill>
                  <a:schemeClr val="tx1">
                    <a:tint val="75000"/>
                  </a:schemeClr>
                </a:solidFill>
              </a:defRPr>
            </a:lvl4pPr>
            <a:lvl5pPr>
              <a:buNone/>
              <a:defRPr sz="1200">
                <a:solidFill>
                  <a:schemeClr val="tx1">
                    <a:tint val="75000"/>
                  </a:schemeClr>
                </a:solidFill>
              </a:defRPr>
            </a:lvl5pPr>
            <a:extLst/>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7CA28D30-2ABF-4C4A-B3F5-27F36E5EC9EC}"/>
              </a:ext>
            </a:extLst>
          </p:cNvPr>
          <p:cNvSpPr>
            <a:spLocks noGrp="1"/>
          </p:cNvSpPr>
          <p:nvPr>
            <p:ph type="dt" sz="half" idx="10"/>
          </p:nvPr>
        </p:nvSpPr>
        <p:spPr>
          <a:xfrm>
            <a:off x="4251325" y="5683250"/>
            <a:ext cx="1803400" cy="195263"/>
          </a:xfrm>
        </p:spPr>
        <p:txBody>
          <a:bodyPr/>
          <a:lstStyle>
            <a:lvl1pPr>
              <a:defRPr>
                <a:solidFill>
                  <a:schemeClr val="tx2"/>
                </a:solidFill>
              </a:defRPr>
            </a:lvl1pPr>
            <a:extLst/>
          </a:lstStyle>
          <a:p>
            <a:pPr>
              <a:defRPr/>
            </a:pPr>
            <a:endParaRPr lang="en-US"/>
          </a:p>
        </p:txBody>
      </p:sp>
      <p:sp>
        <p:nvSpPr>
          <p:cNvPr id="5" name="מציין מיקום של כותרת תחתונה 4">
            <a:extLst>
              <a:ext uri="{FF2B5EF4-FFF2-40B4-BE49-F238E27FC236}">
                <a16:creationId xmlns:a16="http://schemas.microsoft.com/office/drawing/2014/main" id="{0B6C5D2E-21B0-4995-8DF1-B4769BDB959D}"/>
              </a:ext>
            </a:extLst>
          </p:cNvPr>
          <p:cNvSpPr>
            <a:spLocks noGrp="1"/>
          </p:cNvSpPr>
          <p:nvPr>
            <p:ph type="ftr" sz="quarter" idx="11"/>
          </p:nvPr>
        </p:nvSpPr>
        <p:spPr>
          <a:xfrm>
            <a:off x="1562100" y="5683250"/>
            <a:ext cx="2605088" cy="196850"/>
          </a:xfrm>
        </p:spPr>
        <p:txBody>
          <a:bodyPr/>
          <a:lstStyle>
            <a:lvl1pPr>
              <a:defRPr>
                <a:solidFill>
                  <a:schemeClr val="tx2"/>
                </a:solidFill>
              </a:defRPr>
            </a:lvl1pPr>
            <a:extLst/>
          </a:lstStyle>
          <a:p>
            <a:pPr>
              <a:defRPr/>
            </a:pPr>
            <a:endParaRPr lang="en-US"/>
          </a:p>
        </p:txBody>
      </p:sp>
      <p:sp>
        <p:nvSpPr>
          <p:cNvPr id="6" name="מציין מיקום של מספר שקופית 5">
            <a:extLst>
              <a:ext uri="{FF2B5EF4-FFF2-40B4-BE49-F238E27FC236}">
                <a16:creationId xmlns:a16="http://schemas.microsoft.com/office/drawing/2014/main" id="{FE79890E-5928-4D8B-9958-570FFB97E183}"/>
              </a:ext>
            </a:extLst>
          </p:cNvPr>
          <p:cNvSpPr>
            <a:spLocks noGrp="1"/>
          </p:cNvSpPr>
          <p:nvPr>
            <p:ph type="sldNum" sz="quarter" idx="12"/>
          </p:nvPr>
        </p:nvSpPr>
        <p:spPr>
          <a:xfrm>
            <a:off x="6061075" y="5681663"/>
            <a:ext cx="528638" cy="196850"/>
          </a:xfrm>
        </p:spPr>
        <p:txBody>
          <a:bodyPr/>
          <a:lstStyle>
            <a:lvl1pPr>
              <a:defRPr/>
            </a:lvl1pPr>
          </a:lstStyle>
          <a:p>
            <a:fld id="{46D870DA-7C11-4001-9925-160F663C66F1}" type="slidenum">
              <a:rPr lang="en-US" altLang="he-IL"/>
              <a:pPr/>
              <a:t>‹#›</a:t>
            </a:fld>
            <a:endParaRPr lang="en-US" altLang="he-IL"/>
          </a:p>
        </p:txBody>
      </p:sp>
      <p:sp>
        <p:nvSpPr>
          <p:cNvPr id="13" name="מציין מיקום של מספר שקופית 15">
            <a:extLst>
              <a:ext uri="{FF2B5EF4-FFF2-40B4-BE49-F238E27FC236}">
                <a16:creationId xmlns:a16="http://schemas.microsoft.com/office/drawing/2014/main" id="{057779A6-EC89-4120-A79A-F69E4B4611E0}"/>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val="4079519864"/>
      </p:ext>
    </p:extLst>
  </p:cSld>
  <p:clrMapOvr>
    <a:overrideClrMapping bg1="lt1" tx1="dk1" bg2="lt2" tx2="dk2" accent1="accent1" accent2="accent2" accent3="accent3" accent4="accent4" accent5="accent5" accent6="accent6" hlink="hlink" folHlink="folHlink"/>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277368"/>
            <a:ext cx="6517843" cy="990600"/>
          </a:xfrm>
        </p:spPr>
        <p:txBody>
          <a:bodyPr/>
          <a:lstStyle/>
          <a:p>
            <a:r>
              <a:rPr lang="he-IL"/>
              <a:t>לחץ כדי לערוך סגנון כותרת של תבנית בסיס</a:t>
            </a:r>
            <a:endParaRPr lang="en-US"/>
          </a:p>
        </p:txBody>
      </p:sp>
      <p:sp>
        <p:nvSpPr>
          <p:cNvPr id="3" name="מציין מיקום תוכן 2"/>
          <p:cNvSpPr>
            <a:spLocks noGrp="1"/>
          </p:cNvSpPr>
          <p:nvPr>
            <p:ph sz="half" idx="1"/>
          </p:nvPr>
        </p:nvSpPr>
        <p:spPr>
          <a:xfrm>
            <a:off x="411480" y="1386841"/>
            <a:ext cx="3168396" cy="3922501"/>
          </a:xfrm>
        </p:spPr>
        <p:txBody>
          <a:bodyPr/>
          <a:lstStyle>
            <a:lvl1pPr>
              <a:defRPr sz="2500"/>
            </a:lvl1pPr>
            <a:lvl2pPr>
              <a:defRPr sz="2100"/>
            </a:lvl2pPr>
            <a:lvl3pPr>
              <a:defRPr sz="1800"/>
            </a:lvl3pPr>
            <a:lvl4pPr>
              <a:defRPr sz="1600"/>
            </a:lvl4pPr>
            <a:lvl5pPr>
              <a:defRPr sz="16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p:cNvSpPr>
            <a:spLocks noGrp="1"/>
          </p:cNvSpPr>
          <p:nvPr>
            <p:ph sz="half" idx="2"/>
          </p:nvPr>
        </p:nvSpPr>
        <p:spPr>
          <a:xfrm>
            <a:off x="3760927" y="1386841"/>
            <a:ext cx="3168396" cy="3922501"/>
          </a:xfrm>
        </p:spPr>
        <p:txBody>
          <a:bodyPr/>
          <a:lstStyle>
            <a:lvl1pPr>
              <a:defRPr sz="2500"/>
            </a:lvl1pPr>
            <a:lvl2pPr>
              <a:defRPr sz="2100"/>
            </a:lvl2pPr>
            <a:lvl3pPr>
              <a:defRPr sz="1800"/>
            </a:lvl3pPr>
            <a:lvl4pPr>
              <a:defRPr sz="1600"/>
            </a:lvl4pPr>
            <a:lvl5pPr>
              <a:defRPr sz="16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26">
            <a:extLst>
              <a:ext uri="{FF2B5EF4-FFF2-40B4-BE49-F238E27FC236}">
                <a16:creationId xmlns:a16="http://schemas.microsoft.com/office/drawing/2014/main" id="{48D62B8A-24DE-46C8-B067-1EA5EFAB2D95}"/>
              </a:ext>
            </a:extLst>
          </p:cNvPr>
          <p:cNvSpPr>
            <a:spLocks noGrp="1"/>
          </p:cNvSpPr>
          <p:nvPr>
            <p:ph type="dt" sz="half" idx="10"/>
          </p:nvPr>
        </p:nvSpPr>
        <p:spPr/>
        <p:txBody>
          <a:bodyPr/>
          <a:lstStyle>
            <a:lvl1pPr>
              <a:defRPr/>
            </a:lvl1pPr>
          </a:lstStyle>
          <a:p>
            <a:pPr>
              <a:defRPr/>
            </a:pPr>
            <a:endParaRPr lang="en-US"/>
          </a:p>
        </p:txBody>
      </p:sp>
      <p:sp>
        <p:nvSpPr>
          <p:cNvPr id="6" name="מציין מיקום של כותרת תחתונה 3">
            <a:extLst>
              <a:ext uri="{FF2B5EF4-FFF2-40B4-BE49-F238E27FC236}">
                <a16:creationId xmlns:a16="http://schemas.microsoft.com/office/drawing/2014/main" id="{E1089D06-7336-4C05-808F-D284BBB03BB0}"/>
              </a:ext>
            </a:extLst>
          </p:cNvPr>
          <p:cNvSpPr>
            <a:spLocks noGrp="1"/>
          </p:cNvSpPr>
          <p:nvPr>
            <p:ph type="ftr" sz="quarter" idx="11"/>
          </p:nvPr>
        </p:nvSpPr>
        <p:spPr/>
        <p:txBody>
          <a:bodyPr/>
          <a:lstStyle>
            <a:lvl1pPr>
              <a:defRPr/>
            </a:lvl1pPr>
          </a:lstStyle>
          <a:p>
            <a:pPr>
              <a:defRPr/>
            </a:pPr>
            <a:endParaRPr lang="en-US"/>
          </a:p>
        </p:txBody>
      </p:sp>
      <p:sp>
        <p:nvSpPr>
          <p:cNvPr id="7" name="מציין מיקום של מספר שקופית 15">
            <a:extLst>
              <a:ext uri="{FF2B5EF4-FFF2-40B4-BE49-F238E27FC236}">
                <a16:creationId xmlns:a16="http://schemas.microsoft.com/office/drawing/2014/main" id="{7588BB4F-04AD-4F78-AEDD-DDBECC5189FC}"/>
              </a:ext>
            </a:extLst>
          </p:cNvPr>
          <p:cNvSpPr>
            <a:spLocks noGrp="1"/>
          </p:cNvSpPr>
          <p:nvPr>
            <p:ph type="sldNum" sz="quarter" idx="12"/>
          </p:nvPr>
        </p:nvSpPr>
        <p:spPr/>
        <p:txBody>
          <a:bodyPr/>
          <a:lstStyle>
            <a:lvl1pPr>
              <a:defRPr/>
            </a:lvl1pPr>
          </a:lstStyle>
          <a:p>
            <a:fld id="{1D311AAB-6235-4361-AF39-234A28057AC4}" type="slidenum">
              <a:rPr lang="en-US" altLang="he-IL"/>
              <a:pPr/>
              <a:t>‹#›</a:t>
            </a:fld>
            <a:endParaRPr lang="en-US" altLang="he-IL"/>
          </a:p>
        </p:txBody>
      </p:sp>
      <p:sp>
        <p:nvSpPr>
          <p:cNvPr id="8" name="מציין מיקום של מספר שקופית 15">
            <a:extLst>
              <a:ext uri="{FF2B5EF4-FFF2-40B4-BE49-F238E27FC236}">
                <a16:creationId xmlns:a16="http://schemas.microsoft.com/office/drawing/2014/main" id="{E278C88D-1F05-49E2-9813-802610523FF2}"/>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val="56488378"/>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277368"/>
            <a:ext cx="6517843" cy="990600"/>
          </a:xfrm>
        </p:spPr>
        <p:txBody>
          <a:bodyPr anchor="b"/>
          <a:lstStyle>
            <a:lvl1pPr>
              <a:defRPr/>
            </a:lvl1pPr>
            <a:extLst/>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411480" y="5085080"/>
            <a:ext cx="3168396" cy="39624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600" b="1">
                <a:solidFill>
                  <a:schemeClr val="tx2"/>
                </a:solidFill>
                <a:effectLst/>
              </a:defRPr>
            </a:lvl1pPr>
            <a:lvl2pPr>
              <a:buNone/>
              <a:defRPr sz="1800" b="1"/>
            </a:lvl2pPr>
            <a:lvl3pPr>
              <a:buNone/>
              <a:defRPr sz="1600" b="1"/>
            </a:lvl3pPr>
            <a:lvl4pPr>
              <a:buNone/>
              <a:defRPr sz="1400" b="1"/>
            </a:lvl4pPr>
            <a:lvl5pPr>
              <a:buNone/>
              <a:defRPr sz="1400" b="1"/>
            </a:lvl5pPr>
            <a:extLst/>
          </a:lstStyle>
          <a:p>
            <a:pPr lvl="0"/>
            <a:r>
              <a:rPr lang="he-IL"/>
              <a:t>לחץ כדי לערוך סגנונות טקסט של תבנית בסיס</a:t>
            </a:r>
          </a:p>
        </p:txBody>
      </p:sp>
      <p:sp>
        <p:nvSpPr>
          <p:cNvPr id="4" name="מציין מיקום טקסט 3"/>
          <p:cNvSpPr>
            <a:spLocks noGrp="1"/>
          </p:cNvSpPr>
          <p:nvPr>
            <p:ph type="body" sz="half" idx="3"/>
          </p:nvPr>
        </p:nvSpPr>
        <p:spPr>
          <a:xfrm>
            <a:off x="3760927" y="5085080"/>
            <a:ext cx="3168396" cy="39624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600" b="1">
                <a:solidFill>
                  <a:schemeClr val="tx2"/>
                </a:solidFill>
                <a:effectLst/>
              </a:defRPr>
            </a:lvl1pPr>
            <a:lvl2pPr>
              <a:buNone/>
              <a:defRPr sz="1800" b="1"/>
            </a:lvl2pPr>
            <a:lvl3pPr>
              <a:buNone/>
              <a:defRPr sz="1600" b="1"/>
            </a:lvl3pPr>
            <a:lvl4pPr>
              <a:buNone/>
              <a:defRPr sz="1400" b="1"/>
            </a:lvl4pPr>
            <a:lvl5pPr>
              <a:buNone/>
              <a:defRPr sz="1400" b="1"/>
            </a:lvl5pPr>
            <a:extLst/>
          </a:lstStyle>
          <a:p>
            <a:pPr lvl="0"/>
            <a:r>
              <a:rPr lang="he-IL"/>
              <a:t>לחץ כדי לערוך סגנונות טקסט של תבנית בסיס</a:t>
            </a:r>
          </a:p>
        </p:txBody>
      </p:sp>
      <p:sp>
        <p:nvSpPr>
          <p:cNvPr id="5" name="מציין מיקום תוכן 4"/>
          <p:cNvSpPr>
            <a:spLocks noGrp="1"/>
          </p:cNvSpPr>
          <p:nvPr>
            <p:ph sz="quarter" idx="2"/>
          </p:nvPr>
        </p:nvSpPr>
        <p:spPr>
          <a:xfrm>
            <a:off x="411480" y="1483595"/>
            <a:ext cx="3168396" cy="3566160"/>
          </a:xfrm>
        </p:spPr>
        <p:txBody>
          <a:bodyPr/>
          <a:lstStyle>
            <a:lvl1pPr>
              <a:defRPr sz="2100"/>
            </a:lvl1pPr>
            <a:lvl2pPr>
              <a:defRPr sz="1800"/>
            </a:lvl2pPr>
            <a:lvl3pPr>
              <a:defRPr sz="1600"/>
            </a:lvl3pPr>
            <a:lvl4pPr>
              <a:defRPr sz="1400"/>
            </a:lvl4pPr>
            <a:lvl5pPr>
              <a:defRPr sz="14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תוכן 5"/>
          <p:cNvSpPr>
            <a:spLocks noGrp="1"/>
          </p:cNvSpPr>
          <p:nvPr>
            <p:ph sz="quarter" idx="4"/>
          </p:nvPr>
        </p:nvSpPr>
        <p:spPr>
          <a:xfrm>
            <a:off x="3760927" y="1483595"/>
            <a:ext cx="3168396" cy="3566160"/>
          </a:xfrm>
        </p:spPr>
        <p:txBody>
          <a:bodyPr/>
          <a:lstStyle>
            <a:lvl1pPr>
              <a:defRPr sz="2100"/>
            </a:lvl1pPr>
            <a:lvl2pPr>
              <a:defRPr sz="1800"/>
            </a:lvl2pPr>
            <a:lvl3pPr>
              <a:defRPr sz="1600"/>
            </a:lvl3pPr>
            <a:lvl4pPr>
              <a:defRPr sz="1400"/>
            </a:lvl4pPr>
            <a:lvl5pPr>
              <a:defRPr sz="14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26">
            <a:extLst>
              <a:ext uri="{FF2B5EF4-FFF2-40B4-BE49-F238E27FC236}">
                <a16:creationId xmlns:a16="http://schemas.microsoft.com/office/drawing/2014/main" id="{9BC43643-C259-4EAD-8081-BC1A50480801}"/>
              </a:ext>
            </a:extLst>
          </p:cNvPr>
          <p:cNvSpPr>
            <a:spLocks noGrp="1"/>
          </p:cNvSpPr>
          <p:nvPr>
            <p:ph type="dt" sz="half" idx="10"/>
          </p:nvPr>
        </p:nvSpPr>
        <p:spPr/>
        <p:txBody>
          <a:bodyPr/>
          <a:lstStyle>
            <a:lvl1pPr>
              <a:defRPr/>
            </a:lvl1pPr>
          </a:lstStyle>
          <a:p>
            <a:pPr>
              <a:defRPr/>
            </a:pPr>
            <a:endParaRPr lang="en-US"/>
          </a:p>
        </p:txBody>
      </p:sp>
      <p:sp>
        <p:nvSpPr>
          <p:cNvPr id="8" name="מציין מיקום של כותרת תחתונה 3">
            <a:extLst>
              <a:ext uri="{FF2B5EF4-FFF2-40B4-BE49-F238E27FC236}">
                <a16:creationId xmlns:a16="http://schemas.microsoft.com/office/drawing/2014/main" id="{65281E8E-AF88-4B35-B8F2-849821E936EC}"/>
              </a:ext>
            </a:extLst>
          </p:cNvPr>
          <p:cNvSpPr>
            <a:spLocks noGrp="1"/>
          </p:cNvSpPr>
          <p:nvPr>
            <p:ph type="ftr" sz="quarter" idx="11"/>
          </p:nvPr>
        </p:nvSpPr>
        <p:spPr/>
        <p:txBody>
          <a:bodyPr/>
          <a:lstStyle>
            <a:lvl1pPr>
              <a:defRPr/>
            </a:lvl1pPr>
          </a:lstStyle>
          <a:p>
            <a:pPr>
              <a:defRPr/>
            </a:pPr>
            <a:endParaRPr lang="en-US"/>
          </a:p>
        </p:txBody>
      </p:sp>
      <p:sp>
        <p:nvSpPr>
          <p:cNvPr id="9" name="מציין מיקום של מספר שקופית 15">
            <a:extLst>
              <a:ext uri="{FF2B5EF4-FFF2-40B4-BE49-F238E27FC236}">
                <a16:creationId xmlns:a16="http://schemas.microsoft.com/office/drawing/2014/main" id="{5995BDF9-87AC-4399-88E2-8EC61227DFED}"/>
              </a:ext>
            </a:extLst>
          </p:cNvPr>
          <p:cNvSpPr>
            <a:spLocks noGrp="1"/>
          </p:cNvSpPr>
          <p:nvPr>
            <p:ph type="sldNum" sz="quarter" idx="12"/>
          </p:nvPr>
        </p:nvSpPr>
        <p:spPr/>
        <p:txBody>
          <a:bodyPr/>
          <a:lstStyle>
            <a:lvl1pPr>
              <a:defRPr/>
            </a:lvl1pPr>
          </a:lstStyle>
          <a:p>
            <a:fld id="{2C172083-82B8-4FD5-904D-EA6383CB715F}" type="slidenum">
              <a:rPr lang="en-US" altLang="he-IL"/>
              <a:pPr/>
              <a:t>‹#›</a:t>
            </a:fld>
            <a:endParaRPr lang="en-US" altLang="he-IL"/>
          </a:p>
        </p:txBody>
      </p:sp>
      <p:sp>
        <p:nvSpPr>
          <p:cNvPr id="10" name="מציין מיקום של מספר שקופית 15">
            <a:extLst>
              <a:ext uri="{FF2B5EF4-FFF2-40B4-BE49-F238E27FC236}">
                <a16:creationId xmlns:a16="http://schemas.microsoft.com/office/drawing/2014/main" id="{332CA75A-7ACB-4481-A675-885A10C92B5C}"/>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val="2124119065"/>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277368"/>
            <a:ext cx="6517843" cy="990600"/>
          </a:xfrm>
        </p:spPr>
        <p:txBody>
          <a:bodyPr/>
          <a:lstStyle/>
          <a:p>
            <a:r>
              <a:rPr lang="he-IL"/>
              <a:t>לחץ כדי לערוך סגנון כותרת של תבנית בסיס</a:t>
            </a:r>
            <a:endParaRPr lang="en-US"/>
          </a:p>
        </p:txBody>
      </p:sp>
      <p:sp>
        <p:nvSpPr>
          <p:cNvPr id="3" name="מציין מיקום של תאריך 26">
            <a:extLst>
              <a:ext uri="{FF2B5EF4-FFF2-40B4-BE49-F238E27FC236}">
                <a16:creationId xmlns:a16="http://schemas.microsoft.com/office/drawing/2014/main" id="{09D9F2DB-60B3-483A-9806-0C66FFAFE5C3}"/>
              </a:ext>
            </a:extLst>
          </p:cNvPr>
          <p:cNvSpPr>
            <a:spLocks noGrp="1"/>
          </p:cNvSpPr>
          <p:nvPr>
            <p:ph type="dt" sz="half" idx="10"/>
          </p:nvPr>
        </p:nvSpPr>
        <p:spPr/>
        <p:txBody>
          <a:bodyPr/>
          <a:lstStyle>
            <a:lvl1pPr>
              <a:defRPr/>
            </a:lvl1pPr>
          </a:lstStyle>
          <a:p>
            <a:pPr>
              <a:defRPr/>
            </a:pPr>
            <a:endParaRPr lang="en-US"/>
          </a:p>
        </p:txBody>
      </p:sp>
      <p:sp>
        <p:nvSpPr>
          <p:cNvPr id="4" name="מציין מיקום של כותרת תחתונה 3">
            <a:extLst>
              <a:ext uri="{FF2B5EF4-FFF2-40B4-BE49-F238E27FC236}">
                <a16:creationId xmlns:a16="http://schemas.microsoft.com/office/drawing/2014/main" id="{7D664635-07F5-4E6D-863B-732F7B220A61}"/>
              </a:ext>
            </a:extLst>
          </p:cNvPr>
          <p:cNvSpPr>
            <a:spLocks noGrp="1"/>
          </p:cNvSpPr>
          <p:nvPr>
            <p:ph type="ftr" sz="quarter" idx="11"/>
          </p:nvPr>
        </p:nvSpPr>
        <p:spPr/>
        <p:txBody>
          <a:bodyPr/>
          <a:lstStyle>
            <a:lvl1pPr>
              <a:defRPr/>
            </a:lvl1pPr>
          </a:lstStyle>
          <a:p>
            <a:pPr>
              <a:defRPr/>
            </a:pPr>
            <a:endParaRPr lang="en-US"/>
          </a:p>
        </p:txBody>
      </p:sp>
      <p:sp>
        <p:nvSpPr>
          <p:cNvPr id="5" name="מציין מיקום של מספר שקופית 15">
            <a:extLst>
              <a:ext uri="{FF2B5EF4-FFF2-40B4-BE49-F238E27FC236}">
                <a16:creationId xmlns:a16="http://schemas.microsoft.com/office/drawing/2014/main" id="{8B89D5BC-16AF-4978-B8B2-C7A07238DE85}"/>
              </a:ext>
            </a:extLst>
          </p:cNvPr>
          <p:cNvSpPr>
            <a:spLocks noGrp="1"/>
          </p:cNvSpPr>
          <p:nvPr>
            <p:ph type="sldNum" sz="quarter" idx="12"/>
          </p:nvPr>
        </p:nvSpPr>
        <p:spPr/>
        <p:txBody>
          <a:bodyPr/>
          <a:lstStyle>
            <a:lvl1pPr>
              <a:defRPr/>
            </a:lvl1pPr>
          </a:lstStyle>
          <a:p>
            <a:fld id="{9CAEB8DF-6387-4458-BFDB-E61632350781}" type="slidenum">
              <a:rPr lang="en-US" altLang="he-IL"/>
              <a:pPr/>
              <a:t>‹#›</a:t>
            </a:fld>
            <a:endParaRPr lang="en-US" altLang="he-IL"/>
          </a:p>
        </p:txBody>
      </p:sp>
      <p:sp>
        <p:nvSpPr>
          <p:cNvPr id="6" name="מציין מיקום של מספר שקופית 15">
            <a:extLst>
              <a:ext uri="{FF2B5EF4-FFF2-40B4-BE49-F238E27FC236}">
                <a16:creationId xmlns:a16="http://schemas.microsoft.com/office/drawing/2014/main" id="{F300D842-8352-4D21-93F4-B4850EEADDA5}"/>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val="3334380108"/>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26">
            <a:extLst>
              <a:ext uri="{FF2B5EF4-FFF2-40B4-BE49-F238E27FC236}">
                <a16:creationId xmlns:a16="http://schemas.microsoft.com/office/drawing/2014/main" id="{0288A863-5910-4E36-ABEF-3C19E324358C}"/>
              </a:ext>
            </a:extLst>
          </p:cNvPr>
          <p:cNvSpPr>
            <a:spLocks noGrp="1"/>
          </p:cNvSpPr>
          <p:nvPr>
            <p:ph type="dt" sz="half" idx="10"/>
          </p:nvPr>
        </p:nvSpPr>
        <p:spPr/>
        <p:txBody>
          <a:bodyPr/>
          <a:lstStyle>
            <a:lvl1pPr>
              <a:defRPr/>
            </a:lvl1pPr>
          </a:lstStyle>
          <a:p>
            <a:pPr>
              <a:defRPr/>
            </a:pPr>
            <a:endParaRPr lang="en-US"/>
          </a:p>
        </p:txBody>
      </p:sp>
      <p:sp>
        <p:nvSpPr>
          <p:cNvPr id="3" name="מציין מיקום של כותרת תחתונה 3">
            <a:extLst>
              <a:ext uri="{FF2B5EF4-FFF2-40B4-BE49-F238E27FC236}">
                <a16:creationId xmlns:a16="http://schemas.microsoft.com/office/drawing/2014/main" id="{86CA7832-2D1E-443F-B539-88AAB2537A2E}"/>
              </a:ext>
            </a:extLst>
          </p:cNvPr>
          <p:cNvSpPr>
            <a:spLocks noGrp="1"/>
          </p:cNvSpPr>
          <p:nvPr>
            <p:ph type="ftr" sz="quarter" idx="11"/>
          </p:nvPr>
        </p:nvSpPr>
        <p:spPr/>
        <p:txBody>
          <a:bodyPr/>
          <a:lstStyle>
            <a:lvl1pPr>
              <a:defRPr/>
            </a:lvl1pPr>
          </a:lstStyle>
          <a:p>
            <a:pPr>
              <a:defRPr/>
            </a:pPr>
            <a:endParaRPr lang="en-US"/>
          </a:p>
        </p:txBody>
      </p:sp>
      <p:sp>
        <p:nvSpPr>
          <p:cNvPr id="4" name="מציין מיקום של מספר שקופית 15">
            <a:extLst>
              <a:ext uri="{FF2B5EF4-FFF2-40B4-BE49-F238E27FC236}">
                <a16:creationId xmlns:a16="http://schemas.microsoft.com/office/drawing/2014/main" id="{FFA2F1A8-1933-4622-823D-8863CFBD618F}"/>
              </a:ext>
            </a:extLst>
          </p:cNvPr>
          <p:cNvSpPr>
            <a:spLocks noGrp="1"/>
          </p:cNvSpPr>
          <p:nvPr>
            <p:ph type="sldNum" sz="quarter" idx="12"/>
          </p:nvPr>
        </p:nvSpPr>
        <p:spPr/>
        <p:txBody>
          <a:bodyPr/>
          <a:lstStyle>
            <a:lvl1pPr>
              <a:defRPr/>
            </a:lvl1pPr>
          </a:lstStyle>
          <a:p>
            <a:fld id="{2D49057D-B736-4A6D-B2DE-5377B3E20191}" type="slidenum">
              <a:rPr lang="en-US" altLang="he-IL"/>
              <a:pPr/>
              <a:t>‹#›</a:t>
            </a:fld>
            <a:endParaRPr lang="en-US" altLang="he-IL"/>
          </a:p>
        </p:txBody>
      </p:sp>
      <p:sp>
        <p:nvSpPr>
          <p:cNvPr id="5" name="מציין מיקום של מספר שקופית 15">
            <a:extLst>
              <a:ext uri="{FF2B5EF4-FFF2-40B4-BE49-F238E27FC236}">
                <a16:creationId xmlns:a16="http://schemas.microsoft.com/office/drawing/2014/main" id="{4713292D-DF3B-44CD-A787-E75D1C2858F9}"/>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val="2823759608"/>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Rectangle 4">
            <a:extLst>
              <a:ext uri="{FF2B5EF4-FFF2-40B4-BE49-F238E27FC236}">
                <a16:creationId xmlns:a16="http://schemas.microsoft.com/office/drawing/2014/main" id="{CF3645B6-E2D2-459F-B46D-6CAD4B2351F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0CAFFBA-8C56-4E61-94CD-5A6766B50A2A}"/>
              </a:ext>
            </a:extLst>
          </p:cNvPr>
          <p:cNvSpPr>
            <a:spLocks noGrp="1" noChangeArrowheads="1"/>
          </p:cNvSpPr>
          <p:nvPr>
            <p:ph type="sldNum" sz="quarter" idx="11"/>
          </p:nvPr>
        </p:nvSpPr>
        <p:spPr>
          <a:ln/>
        </p:spPr>
        <p:txBody>
          <a:bodyPr/>
          <a:lstStyle>
            <a:lvl1pPr>
              <a:defRPr/>
            </a:lvl1pPr>
          </a:lstStyle>
          <a:p>
            <a:fld id="{9F3443CE-B408-4B64-8728-A715AE8BFF70}" type="slidenum">
              <a:rPr lang="en-US" altLang="he-IL"/>
              <a:pPr/>
              <a:t>‹#›</a:t>
            </a:fld>
            <a:endParaRPr lang="en-US" altLang="he-IL"/>
          </a:p>
        </p:txBody>
      </p:sp>
    </p:spTree>
    <p:extLst>
      <p:ext uri="{BB962C8B-B14F-4D97-AF65-F5344CB8AC3E}">
        <p14:creationId xmlns:p14="http://schemas.microsoft.com/office/powerpoint/2010/main" val="2246113370"/>
      </p:ext>
    </p:extLst>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198120"/>
            <a:ext cx="5308092" cy="1017016"/>
          </a:xfrm>
        </p:spPr>
        <p:txBody>
          <a:bodyPr anchor="b"/>
          <a:lstStyle>
            <a:lvl1pPr algn="l">
              <a:buNone/>
              <a:defRPr lang="en-US" sz="2100" baseline="0" smtClean="0"/>
            </a:lvl1pPr>
            <a:extLst/>
          </a:lstStyle>
          <a:p>
            <a:r>
              <a:rPr lang="he-IL"/>
              <a:t>לחץ כדי לערוך סגנון כותרת של תבנית בסיס</a:t>
            </a:r>
            <a:endParaRPr lang="en-US"/>
          </a:p>
        </p:txBody>
      </p:sp>
      <p:sp>
        <p:nvSpPr>
          <p:cNvPr id="3" name="מציין מיקום טקסט 2"/>
          <p:cNvSpPr>
            <a:spLocks noGrp="1"/>
          </p:cNvSpPr>
          <p:nvPr>
            <p:ph type="body" idx="2"/>
          </p:nvPr>
        </p:nvSpPr>
        <p:spPr>
          <a:xfrm>
            <a:off x="411480" y="1297761"/>
            <a:ext cx="5308092" cy="522177"/>
          </a:xfrm>
        </p:spPr>
        <p:txBody>
          <a:bodyPr rot="0" spcFirstLastPara="0" vertOverflow="overflow" horzOverflow="overflow" lIns="40494" tIns="0" rIns="0" bIns="0" spcCol="0" rtlCol="0" fromWordArt="0" forceAA="0">
            <a:normAutofit/>
          </a:bodyPr>
          <a:lstStyle>
            <a:lvl1pPr marL="0" indent="0">
              <a:spcBef>
                <a:spcPts val="0"/>
              </a:spcBef>
              <a:spcAft>
                <a:spcPts val="0"/>
              </a:spcAft>
              <a:buNone/>
              <a:defRPr sz="1200"/>
            </a:lvl1pPr>
            <a:lvl2pPr>
              <a:buNone/>
              <a:defRPr sz="1100"/>
            </a:lvl2pPr>
            <a:lvl3pPr>
              <a:buNone/>
              <a:defRPr sz="900"/>
            </a:lvl3pPr>
            <a:lvl4pPr>
              <a:buNone/>
              <a:defRPr sz="800"/>
            </a:lvl4pPr>
            <a:lvl5pPr>
              <a:buNone/>
              <a:defRPr sz="800"/>
            </a:lvl5pPr>
            <a:extLst/>
          </a:lstStyle>
          <a:p>
            <a:pPr lvl="0"/>
            <a:r>
              <a:rPr lang="he-IL"/>
              <a:t>לחץ כדי לערוך סגנונות טקסט של תבנית בסיס</a:t>
            </a:r>
          </a:p>
        </p:txBody>
      </p:sp>
      <p:sp>
        <p:nvSpPr>
          <p:cNvPr id="4" name="מציין מיקום תוכן 3"/>
          <p:cNvSpPr>
            <a:spLocks noGrp="1"/>
          </p:cNvSpPr>
          <p:nvPr>
            <p:ph sz="half" idx="1"/>
          </p:nvPr>
        </p:nvSpPr>
        <p:spPr>
          <a:xfrm>
            <a:off x="411480" y="1849120"/>
            <a:ext cx="6515100" cy="3788852"/>
          </a:xfrm>
        </p:spPr>
        <p:txBody>
          <a:bodyPr/>
          <a:lstStyle>
            <a:lvl1pPr>
              <a:defRPr sz="2800"/>
            </a:lvl1pPr>
            <a:lvl2pPr>
              <a:defRPr sz="2500"/>
            </a:lvl2pPr>
            <a:lvl3pPr>
              <a:defRPr sz="2100"/>
            </a:lvl3pPr>
            <a:lvl4pPr>
              <a:defRPr sz="1800"/>
            </a:lvl4pPr>
            <a:lvl5pPr>
              <a:defRPr sz="18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26">
            <a:extLst>
              <a:ext uri="{FF2B5EF4-FFF2-40B4-BE49-F238E27FC236}">
                <a16:creationId xmlns:a16="http://schemas.microsoft.com/office/drawing/2014/main" id="{F1370985-27E2-489F-887D-36C61C969F97}"/>
              </a:ext>
            </a:extLst>
          </p:cNvPr>
          <p:cNvSpPr>
            <a:spLocks noGrp="1"/>
          </p:cNvSpPr>
          <p:nvPr>
            <p:ph type="dt" sz="half" idx="10"/>
          </p:nvPr>
        </p:nvSpPr>
        <p:spPr/>
        <p:txBody>
          <a:bodyPr/>
          <a:lstStyle>
            <a:lvl1pPr>
              <a:defRPr/>
            </a:lvl1pPr>
          </a:lstStyle>
          <a:p>
            <a:pPr>
              <a:defRPr/>
            </a:pPr>
            <a:endParaRPr lang="en-US"/>
          </a:p>
        </p:txBody>
      </p:sp>
      <p:sp>
        <p:nvSpPr>
          <p:cNvPr id="6" name="מציין מיקום של כותרת תחתונה 3">
            <a:extLst>
              <a:ext uri="{FF2B5EF4-FFF2-40B4-BE49-F238E27FC236}">
                <a16:creationId xmlns:a16="http://schemas.microsoft.com/office/drawing/2014/main" id="{2089CB54-0F2A-4F1D-A299-5205C76C172C}"/>
              </a:ext>
            </a:extLst>
          </p:cNvPr>
          <p:cNvSpPr>
            <a:spLocks noGrp="1"/>
          </p:cNvSpPr>
          <p:nvPr>
            <p:ph type="ftr" sz="quarter" idx="11"/>
          </p:nvPr>
        </p:nvSpPr>
        <p:spPr/>
        <p:txBody>
          <a:bodyPr/>
          <a:lstStyle>
            <a:lvl1pPr>
              <a:defRPr/>
            </a:lvl1pPr>
          </a:lstStyle>
          <a:p>
            <a:pPr>
              <a:defRPr/>
            </a:pPr>
            <a:endParaRPr lang="en-US"/>
          </a:p>
        </p:txBody>
      </p:sp>
      <p:sp>
        <p:nvSpPr>
          <p:cNvPr id="7" name="מציין מיקום של מספר שקופית 15">
            <a:extLst>
              <a:ext uri="{FF2B5EF4-FFF2-40B4-BE49-F238E27FC236}">
                <a16:creationId xmlns:a16="http://schemas.microsoft.com/office/drawing/2014/main" id="{22DEF0BD-3AD7-4B1C-8EFC-74B3E3374BAC}"/>
              </a:ext>
            </a:extLst>
          </p:cNvPr>
          <p:cNvSpPr>
            <a:spLocks noGrp="1"/>
          </p:cNvSpPr>
          <p:nvPr>
            <p:ph type="sldNum" sz="quarter" idx="12"/>
          </p:nvPr>
        </p:nvSpPr>
        <p:spPr/>
        <p:txBody>
          <a:bodyPr/>
          <a:lstStyle>
            <a:lvl1pPr>
              <a:defRPr/>
            </a:lvl1pPr>
          </a:lstStyle>
          <a:p>
            <a:fld id="{7CA2387F-7273-4EA6-8B41-B5ECA66AAB47}" type="slidenum">
              <a:rPr lang="en-US" altLang="he-IL"/>
              <a:pPr/>
              <a:t>‹#›</a:t>
            </a:fld>
            <a:endParaRPr lang="en-US" altLang="he-IL"/>
          </a:p>
        </p:txBody>
      </p:sp>
      <p:sp>
        <p:nvSpPr>
          <p:cNvPr id="8" name="מציין מיקום של מספר שקופית 15">
            <a:extLst>
              <a:ext uri="{FF2B5EF4-FFF2-40B4-BE49-F238E27FC236}">
                <a16:creationId xmlns:a16="http://schemas.microsoft.com/office/drawing/2014/main" id="{B348F93C-A980-4808-BFDF-E1E663797F5B}"/>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val="4115182640"/>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AEE3ABE3-2FDA-4E71-88C9-EF3C5A35494E}"/>
              </a:ext>
            </a:extLst>
          </p:cNvPr>
          <p:cNvSpPr/>
          <p:nvPr/>
        </p:nvSpPr>
        <p:spPr>
          <a:xfrm rot="21240000">
            <a:off x="538163" y="869950"/>
            <a:ext cx="3887787" cy="373856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lIns="80988" tIns="40494" rIns="80988" bIns="40494" anchor="ctr"/>
          <a:lstStyle/>
          <a:p>
            <a:pPr algn="ctr">
              <a:defRPr/>
            </a:pPr>
            <a:endParaRPr lang="en-US"/>
          </a:p>
        </p:txBody>
      </p:sp>
      <p:sp>
        <p:nvSpPr>
          <p:cNvPr id="6" name="מלבן 5">
            <a:extLst>
              <a:ext uri="{FF2B5EF4-FFF2-40B4-BE49-F238E27FC236}">
                <a16:creationId xmlns:a16="http://schemas.microsoft.com/office/drawing/2014/main" id="{5F5A2A7D-1A5D-4446-8C9F-496FC167F566}"/>
              </a:ext>
            </a:extLst>
          </p:cNvPr>
          <p:cNvSpPr/>
          <p:nvPr/>
        </p:nvSpPr>
        <p:spPr>
          <a:xfrm rot="21420000">
            <a:off x="536575" y="865188"/>
            <a:ext cx="3887788" cy="3738562"/>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lIns="80988" tIns="40494" rIns="80988" bIns="40494" anchor="ctr"/>
          <a:lstStyle/>
          <a:p>
            <a:pPr algn="ctr">
              <a:defRPr/>
            </a:pPr>
            <a:endParaRPr lang="en-US"/>
          </a:p>
        </p:txBody>
      </p:sp>
      <p:sp>
        <p:nvSpPr>
          <p:cNvPr id="2" name="כותרת 1"/>
          <p:cNvSpPr>
            <a:spLocks noGrp="1"/>
          </p:cNvSpPr>
          <p:nvPr>
            <p:ph type="title"/>
          </p:nvPr>
        </p:nvSpPr>
        <p:spPr>
          <a:xfrm>
            <a:off x="4850188" y="990600"/>
            <a:ext cx="3086100" cy="1783080"/>
          </a:xfrm>
        </p:spPr>
        <p:txBody>
          <a:bodyPr anchor="b"/>
          <a:lstStyle>
            <a:lvl1pPr algn="l">
              <a:buNone/>
              <a:defRPr sz="27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he-IL"/>
              <a:t>לחץ כדי לערוך סגנון כותרת של תבנית בסיס</a:t>
            </a:r>
            <a:endParaRPr lang="en-US" dirty="0"/>
          </a:p>
        </p:txBody>
      </p:sp>
      <p:sp>
        <p:nvSpPr>
          <p:cNvPr id="4" name="מציין מיקום טקסט 3"/>
          <p:cNvSpPr>
            <a:spLocks noGrp="1"/>
          </p:cNvSpPr>
          <p:nvPr>
            <p:ph type="body" sz="half" idx="2"/>
          </p:nvPr>
        </p:nvSpPr>
        <p:spPr>
          <a:xfrm>
            <a:off x="4850188" y="2845816"/>
            <a:ext cx="3086100" cy="1664208"/>
          </a:xfrm>
        </p:spPr>
        <p:txBody>
          <a:bodyPr rot="0" spcFirstLastPara="0" vertOverflow="overflow" horzOverflow="overflow" lIns="72890" tIns="0" rIns="0" bIns="0" spcCol="0" rtlCol="0" fromWordArt="0" forceAA="0">
            <a:normAutofit/>
          </a:bodyPr>
          <a:lstStyle>
            <a:lvl1pPr marL="0" indent="0">
              <a:lnSpc>
                <a:spcPct val="100000"/>
              </a:lnSpc>
              <a:spcBef>
                <a:spcPts val="0"/>
              </a:spcBef>
              <a:buFontTx/>
              <a:buNone/>
              <a:defRPr sz="1200" baseline="0">
                <a:solidFill>
                  <a:schemeClr val="tx1"/>
                </a:solidFill>
              </a:defRPr>
            </a:lvl1pPr>
            <a:lvl2pPr>
              <a:defRPr sz="1100"/>
            </a:lvl2pPr>
            <a:lvl3pPr>
              <a:defRPr sz="900"/>
            </a:lvl3pPr>
            <a:lvl4pPr>
              <a:defRPr sz="800"/>
            </a:lvl4pPr>
            <a:lvl5pPr>
              <a:defRPr sz="800"/>
            </a:lvl5pPr>
            <a:extLst/>
          </a:lstStyle>
          <a:p>
            <a:pPr lvl="0"/>
            <a:r>
              <a:rPr lang="he-IL"/>
              <a:t>לחץ כדי לערוך סגנונות טקסט של תבנית בסיס</a:t>
            </a:r>
          </a:p>
        </p:txBody>
      </p:sp>
      <p:sp>
        <p:nvSpPr>
          <p:cNvPr id="10" name="מציין מיקום של תמונה 9"/>
          <p:cNvSpPr>
            <a:spLocks noGrp="1"/>
          </p:cNvSpPr>
          <p:nvPr>
            <p:ph type="pic" idx="1"/>
          </p:nvPr>
        </p:nvSpPr>
        <p:spPr>
          <a:xfrm>
            <a:off x="597314" y="902202"/>
            <a:ext cx="3785616" cy="3645408"/>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2800"/>
            </a:lvl1pPr>
            <a:extLst/>
          </a:lstStyle>
          <a:p>
            <a:pPr lvl="0"/>
            <a:r>
              <a:rPr lang="he-IL" noProof="0"/>
              <a:t>לחץ על הסמל כדי להוסיף תמונה</a:t>
            </a:r>
            <a:endParaRPr lang="en-US" noProof="0" dirty="0"/>
          </a:p>
        </p:txBody>
      </p:sp>
      <p:sp>
        <p:nvSpPr>
          <p:cNvPr id="7" name="מציין מיקום של תאריך 4">
            <a:extLst>
              <a:ext uri="{FF2B5EF4-FFF2-40B4-BE49-F238E27FC236}">
                <a16:creationId xmlns:a16="http://schemas.microsoft.com/office/drawing/2014/main" id="{31584386-691D-4027-831D-8EF3C08AD782}"/>
              </a:ext>
            </a:extLst>
          </p:cNvPr>
          <p:cNvSpPr>
            <a:spLocks noGrp="1"/>
          </p:cNvSpPr>
          <p:nvPr>
            <p:ph type="dt" sz="half" idx="10"/>
          </p:nvPr>
        </p:nvSpPr>
        <p:spPr/>
        <p:txBody>
          <a:bodyPr/>
          <a:lstStyle>
            <a:lvl1pPr>
              <a:defRPr/>
            </a:lvl1pPr>
            <a:extLst/>
          </a:lstStyle>
          <a:p>
            <a:pPr>
              <a:defRPr/>
            </a:pPr>
            <a:endParaRPr lang="en-US"/>
          </a:p>
        </p:txBody>
      </p:sp>
      <p:sp>
        <p:nvSpPr>
          <p:cNvPr id="8" name="מציין מיקום של כותרת תחתונה 5">
            <a:extLst>
              <a:ext uri="{FF2B5EF4-FFF2-40B4-BE49-F238E27FC236}">
                <a16:creationId xmlns:a16="http://schemas.microsoft.com/office/drawing/2014/main" id="{0F135E62-76A3-4A67-893B-19E08072327B}"/>
              </a:ext>
            </a:extLst>
          </p:cNvPr>
          <p:cNvSpPr>
            <a:spLocks noGrp="1"/>
          </p:cNvSpPr>
          <p:nvPr>
            <p:ph type="ftr" sz="quarter" idx="11"/>
          </p:nvPr>
        </p:nvSpPr>
        <p:spPr/>
        <p:txBody>
          <a:bodyPr/>
          <a:lstStyle>
            <a:lvl1pPr>
              <a:defRPr/>
            </a:lvl1pPr>
            <a:extLst/>
          </a:lstStyle>
          <a:p>
            <a:pPr>
              <a:defRPr/>
            </a:pPr>
            <a:endParaRPr lang="en-US"/>
          </a:p>
        </p:txBody>
      </p:sp>
      <p:sp>
        <p:nvSpPr>
          <p:cNvPr id="9" name="מציין מיקום של מספר שקופית 6">
            <a:extLst>
              <a:ext uri="{FF2B5EF4-FFF2-40B4-BE49-F238E27FC236}">
                <a16:creationId xmlns:a16="http://schemas.microsoft.com/office/drawing/2014/main" id="{0F483801-8223-4DE7-BCC9-1A783460B7C8}"/>
              </a:ext>
            </a:extLst>
          </p:cNvPr>
          <p:cNvSpPr>
            <a:spLocks noGrp="1"/>
          </p:cNvSpPr>
          <p:nvPr>
            <p:ph type="sldNum" sz="quarter" idx="12"/>
          </p:nvPr>
        </p:nvSpPr>
        <p:spPr/>
        <p:txBody>
          <a:bodyPr/>
          <a:lstStyle>
            <a:lvl1pPr>
              <a:defRPr/>
            </a:lvl1pPr>
          </a:lstStyle>
          <a:p>
            <a:fld id="{E3DDE9B3-C892-42B7-B336-91B3DB4D6C28}" type="slidenum">
              <a:rPr lang="en-US" altLang="he-IL"/>
              <a:pPr/>
              <a:t>‹#›</a:t>
            </a:fld>
            <a:endParaRPr lang="en-US" altLang="he-IL"/>
          </a:p>
        </p:txBody>
      </p:sp>
      <p:sp>
        <p:nvSpPr>
          <p:cNvPr id="11" name="מציין מיקום של מספר שקופית 15">
            <a:extLst>
              <a:ext uri="{FF2B5EF4-FFF2-40B4-BE49-F238E27FC236}">
                <a16:creationId xmlns:a16="http://schemas.microsoft.com/office/drawing/2014/main" id="{76D57145-2D38-429A-9100-CBEE294BB80F}"/>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val="243125428"/>
      </p:ext>
    </p:extLst>
  </p:cSld>
  <p:clrMapOvr>
    <a:overrideClrMapping bg1="dk1" tx1="lt1" bg2="dk2" tx2="lt2" accent1="accent1" accent2="accent2" accent3="accent3" accent4="accent4" accent5="accent5" accent6="accent6" hlink="hlink" folHlink="folHlink"/>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26">
            <a:extLst>
              <a:ext uri="{FF2B5EF4-FFF2-40B4-BE49-F238E27FC236}">
                <a16:creationId xmlns:a16="http://schemas.microsoft.com/office/drawing/2014/main" id="{A9E5B401-7003-4C09-A29C-F88B90625AFE}"/>
              </a:ext>
            </a:extLst>
          </p:cNvPr>
          <p:cNvSpPr>
            <a:spLocks noGrp="1"/>
          </p:cNvSpPr>
          <p:nvPr>
            <p:ph type="dt" sz="half" idx="10"/>
          </p:nvPr>
        </p:nvSpPr>
        <p:spPr/>
        <p:txBody>
          <a:bodyPr/>
          <a:lstStyle>
            <a:lvl1pPr>
              <a:defRPr/>
            </a:lvl1pPr>
          </a:lstStyle>
          <a:p>
            <a:pPr>
              <a:defRPr/>
            </a:pPr>
            <a:endParaRPr lang="en-US"/>
          </a:p>
        </p:txBody>
      </p:sp>
      <p:sp>
        <p:nvSpPr>
          <p:cNvPr id="5" name="מציין מיקום של כותרת תחתונה 3">
            <a:extLst>
              <a:ext uri="{FF2B5EF4-FFF2-40B4-BE49-F238E27FC236}">
                <a16:creationId xmlns:a16="http://schemas.microsoft.com/office/drawing/2014/main" id="{32536866-EBD6-4ABB-A908-9C7A4DDFACB0}"/>
              </a:ext>
            </a:extLst>
          </p:cNvPr>
          <p:cNvSpPr>
            <a:spLocks noGrp="1"/>
          </p:cNvSpPr>
          <p:nvPr>
            <p:ph type="ftr" sz="quarter" idx="11"/>
          </p:nvPr>
        </p:nvSpPr>
        <p:spPr/>
        <p:txBody>
          <a:bodyPr/>
          <a:lstStyle>
            <a:lvl1pPr>
              <a:defRPr/>
            </a:lvl1pPr>
          </a:lstStyle>
          <a:p>
            <a:pPr>
              <a:defRPr/>
            </a:pPr>
            <a:endParaRPr lang="en-US"/>
          </a:p>
        </p:txBody>
      </p:sp>
      <p:sp>
        <p:nvSpPr>
          <p:cNvPr id="6" name="מציין מיקום של מספר שקופית 15">
            <a:extLst>
              <a:ext uri="{FF2B5EF4-FFF2-40B4-BE49-F238E27FC236}">
                <a16:creationId xmlns:a16="http://schemas.microsoft.com/office/drawing/2014/main" id="{76A11913-4CD0-4EBA-8539-C628FF1E1597}"/>
              </a:ext>
            </a:extLst>
          </p:cNvPr>
          <p:cNvSpPr>
            <a:spLocks noGrp="1"/>
          </p:cNvSpPr>
          <p:nvPr>
            <p:ph type="sldNum" sz="quarter" idx="12"/>
          </p:nvPr>
        </p:nvSpPr>
        <p:spPr/>
        <p:txBody>
          <a:bodyPr/>
          <a:lstStyle>
            <a:lvl1pPr>
              <a:defRPr/>
            </a:lvl1pPr>
          </a:lstStyle>
          <a:p>
            <a:fld id="{6EDA1683-0694-4616-B02E-412962B031BC}" type="slidenum">
              <a:rPr lang="en-US" altLang="he-IL"/>
              <a:pPr/>
              <a:t>‹#›</a:t>
            </a:fld>
            <a:endParaRPr lang="en-US" altLang="he-IL"/>
          </a:p>
        </p:txBody>
      </p:sp>
      <p:sp>
        <p:nvSpPr>
          <p:cNvPr id="7" name="מציין מיקום של מספר שקופית 15">
            <a:extLst>
              <a:ext uri="{FF2B5EF4-FFF2-40B4-BE49-F238E27FC236}">
                <a16:creationId xmlns:a16="http://schemas.microsoft.com/office/drawing/2014/main" id="{3A48AF95-387D-4E23-A7E8-53BA3D41419A}"/>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val="1523891670"/>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5897880" y="238295"/>
            <a:ext cx="1371600" cy="5071322"/>
          </a:xfrm>
        </p:spPr>
        <p:txBody>
          <a:bodyPr vert="eaVert" anchor="t"/>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a:xfrm>
            <a:off x="411480" y="238023"/>
            <a:ext cx="5417820" cy="5071322"/>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B7C09AD9-4B43-489E-8E47-3964B464BDB6}"/>
              </a:ext>
            </a:extLst>
          </p:cNvPr>
          <p:cNvSpPr>
            <a:spLocks noGrp="1"/>
          </p:cNvSpPr>
          <p:nvPr>
            <p:ph type="dt" sz="half" idx="10"/>
          </p:nvPr>
        </p:nvSpPr>
        <p:spPr>
          <a:xfrm>
            <a:off x="3817938" y="5683250"/>
            <a:ext cx="1803400" cy="196850"/>
          </a:xfrm>
        </p:spPr>
        <p:txBody>
          <a:bodyPr/>
          <a:lstStyle>
            <a:lvl1pPr>
              <a:defRPr/>
            </a:lvl1pPr>
            <a:extLst/>
          </a:lstStyle>
          <a:p>
            <a:pPr>
              <a:defRPr/>
            </a:pPr>
            <a:endParaRPr lang="en-US"/>
          </a:p>
        </p:txBody>
      </p:sp>
      <p:sp>
        <p:nvSpPr>
          <p:cNvPr id="5" name="מציין מיקום של כותרת תחתונה 4">
            <a:extLst>
              <a:ext uri="{FF2B5EF4-FFF2-40B4-BE49-F238E27FC236}">
                <a16:creationId xmlns:a16="http://schemas.microsoft.com/office/drawing/2014/main" id="{FE063DF4-50B9-497C-B96A-82D438C1103F}"/>
              </a:ext>
            </a:extLst>
          </p:cNvPr>
          <p:cNvSpPr>
            <a:spLocks noGrp="1"/>
          </p:cNvSpPr>
          <p:nvPr>
            <p:ph type="ftr" sz="quarter" idx="11"/>
          </p:nvPr>
        </p:nvSpPr>
        <p:spPr>
          <a:xfrm>
            <a:off x="411163" y="5681663"/>
            <a:ext cx="3292475" cy="198437"/>
          </a:xfrm>
        </p:spPr>
        <p:txBody>
          <a:bodyPr/>
          <a:lstStyle>
            <a:lvl1pPr>
              <a:defRPr/>
            </a:lvl1pPr>
            <a:extLst/>
          </a:lstStyle>
          <a:p>
            <a:pPr>
              <a:defRPr/>
            </a:pPr>
            <a:endParaRPr lang="en-US"/>
          </a:p>
        </p:txBody>
      </p:sp>
      <p:sp>
        <p:nvSpPr>
          <p:cNvPr id="6" name="מציין מיקום של מספר שקופית 5">
            <a:extLst>
              <a:ext uri="{FF2B5EF4-FFF2-40B4-BE49-F238E27FC236}">
                <a16:creationId xmlns:a16="http://schemas.microsoft.com/office/drawing/2014/main" id="{F98E8CD0-A8EF-4020-981A-D21C26E27FE5}"/>
              </a:ext>
            </a:extLst>
          </p:cNvPr>
          <p:cNvSpPr>
            <a:spLocks noGrp="1"/>
          </p:cNvSpPr>
          <p:nvPr>
            <p:ph type="sldNum" sz="quarter" idx="12"/>
          </p:nvPr>
        </p:nvSpPr>
        <p:spPr>
          <a:xfrm>
            <a:off x="5629275" y="5680075"/>
            <a:ext cx="528638" cy="196850"/>
          </a:xfrm>
        </p:spPr>
        <p:txBody>
          <a:bodyPr/>
          <a:lstStyle>
            <a:lvl1pPr>
              <a:defRPr/>
            </a:lvl1pPr>
          </a:lstStyle>
          <a:p>
            <a:fld id="{79ECF138-C8AE-4473-8A31-3E108642EA0D}" type="slidenum">
              <a:rPr lang="en-US" altLang="he-IL"/>
              <a:pPr/>
              <a:t>‹#›</a:t>
            </a:fld>
            <a:endParaRPr lang="en-US" altLang="he-IL"/>
          </a:p>
        </p:txBody>
      </p:sp>
      <p:sp>
        <p:nvSpPr>
          <p:cNvPr id="7" name="מציין מיקום של מספר שקופית 15">
            <a:extLst>
              <a:ext uri="{FF2B5EF4-FFF2-40B4-BE49-F238E27FC236}">
                <a16:creationId xmlns:a16="http://schemas.microsoft.com/office/drawing/2014/main" id="{9E5B401F-8E77-4B2C-AFA0-131C06BAD191}"/>
              </a:ext>
            </a:extLst>
          </p:cNvPr>
          <p:cNvSpPr txBox="1">
            <a:spLocks/>
          </p:cNvSpPr>
          <p:nvPr userDrawn="1"/>
        </p:nvSpPr>
        <p:spPr>
          <a:xfrm>
            <a:off x="3438525" y="34926"/>
            <a:ext cx="530225" cy="198437"/>
          </a:xfrm>
          <a:prstGeom prst="rect">
            <a:avLst/>
          </a:prstGeom>
        </p:spPr>
        <p:txBody>
          <a:bodyPr vert="horz" wrap="square" lIns="0" tIns="0" rIns="0" bIns="0" numCol="1" anchor="b" anchorCtr="0" compatLnSpc="1">
            <a:prstTxWarp prst="textNoShape">
              <a:avLst/>
            </a:prstTxWarp>
          </a:bodyPr>
          <a:lstStyle>
            <a:defPPr>
              <a:defRPr lang="en-US"/>
            </a:defPPr>
            <a:lvl1pPr algn="r" rtl="0" fontAlgn="base">
              <a:spcBef>
                <a:spcPct val="0"/>
              </a:spcBef>
              <a:spcAft>
                <a:spcPct val="0"/>
              </a:spcAft>
              <a:defRPr sz="1000" kern="1200">
                <a:solidFill>
                  <a:schemeClr val="tx2"/>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600"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sz="1600" kern="1200">
                <a:solidFill>
                  <a:schemeClr val="tx1"/>
                </a:solidFill>
                <a:latin typeface="Arial" panose="020B0604020202020204" pitchFamily="34" charset="0"/>
                <a:ea typeface="+mn-ea"/>
                <a:cs typeface="Arial" panose="020B0604020202020204" pitchFamily="34" charset="0"/>
              </a:defRPr>
            </a:lvl9pPr>
          </a:lstStyle>
          <a:p>
            <a:fld id="{C555FA80-D8CC-49AB-88F8-B2D275340DB4}" type="slidenum">
              <a:rPr lang="en-US" altLang="he-IL" smtClean="0"/>
              <a:pPr/>
              <a:t>‹#›</a:t>
            </a:fld>
            <a:endParaRPr lang="en-US" altLang="he-IL"/>
          </a:p>
        </p:txBody>
      </p:sp>
    </p:spTree>
    <p:extLst>
      <p:ext uri="{BB962C8B-B14F-4D97-AF65-F5344CB8AC3E}">
        <p14:creationId xmlns:p14="http://schemas.microsoft.com/office/powerpoint/2010/main" val="3386222782"/>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כותרת ותוכן">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3pPr>
              <a:defRPr sz="2300"/>
            </a:lvl3pPr>
            <a:lvl4pPr>
              <a:defRPr sz="2100"/>
            </a:lvl4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itle 3"/>
          <p:cNvSpPr>
            <a:spLocks noGrp="1"/>
          </p:cNvSpPr>
          <p:nvPr>
            <p:ph type="title"/>
          </p:nvPr>
        </p:nvSpPr>
        <p:spPr/>
        <p:txBody>
          <a:bodyPr/>
          <a:lstStyle>
            <a:lvl1pPr>
              <a:defRPr b="1"/>
            </a:lvl1pPr>
          </a:lstStyle>
          <a:p>
            <a:r>
              <a:rPr lang="he-IL"/>
              <a:t>לחץ כדי לערוך סגנון כותרת של תבנית בסיס</a:t>
            </a:r>
            <a:endParaRPr lang="en-US" dirty="0"/>
          </a:p>
        </p:txBody>
      </p:sp>
      <p:sp>
        <p:nvSpPr>
          <p:cNvPr id="5" name="מציין מיקום של מספר שקופית 15">
            <a:extLst>
              <a:ext uri="{FF2B5EF4-FFF2-40B4-BE49-F238E27FC236}">
                <a16:creationId xmlns:a16="http://schemas.microsoft.com/office/drawing/2014/main" id="{3A886463-4851-4713-BA1C-BB62935CB292}"/>
              </a:ext>
            </a:extLst>
          </p:cNvPr>
          <p:cNvSpPr>
            <a:spLocks noGrp="1"/>
          </p:cNvSpPr>
          <p:nvPr>
            <p:ph type="sldNum" sz="quarter" idx="12"/>
          </p:nvPr>
        </p:nvSpPr>
        <p:spPr>
          <a:xfrm>
            <a:off x="3438525" y="34926"/>
            <a:ext cx="530225" cy="198437"/>
          </a:xfrm>
        </p:spPr>
        <p:txBody>
          <a:bodyPr/>
          <a:lstStyle>
            <a:lvl1pPr>
              <a:defRPr/>
            </a:lvl1pPr>
          </a:lstStyle>
          <a:p>
            <a:fld id="{C555FA80-D8CC-49AB-88F8-B2D275340DB4}" type="slidenum">
              <a:rPr lang="en-US" altLang="he-IL"/>
              <a:pPr/>
              <a:t>‹#›</a:t>
            </a:fld>
            <a:endParaRPr lang="en-US" altLang="he-IL"/>
          </a:p>
        </p:txBody>
      </p:sp>
    </p:spTree>
    <p:extLst>
      <p:ext uri="{BB962C8B-B14F-4D97-AF65-F5344CB8AC3E}">
        <p14:creationId xmlns:p14="http://schemas.microsoft.com/office/powerpoint/2010/main" val="2452888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1480" y="238020"/>
            <a:ext cx="7406640" cy="990600"/>
          </a:xfrm>
        </p:spPr>
        <p:txBody>
          <a:bodyPr/>
          <a:lstStyle/>
          <a:p>
            <a:r>
              <a:rPr lang="en-US"/>
              <a:t>Click to edit Master title style</a:t>
            </a:r>
          </a:p>
        </p:txBody>
      </p:sp>
      <p:sp>
        <p:nvSpPr>
          <p:cNvPr id="3" name="Table Placeholder 2"/>
          <p:cNvSpPr>
            <a:spLocks noGrp="1"/>
          </p:cNvSpPr>
          <p:nvPr>
            <p:ph type="tbl" idx="1"/>
          </p:nvPr>
        </p:nvSpPr>
        <p:spPr>
          <a:xfrm>
            <a:off x="411480" y="1386841"/>
            <a:ext cx="7406640" cy="3922501"/>
          </a:xfrm>
        </p:spPr>
        <p:txBody>
          <a:bodyPr/>
          <a:lstStyle/>
          <a:p>
            <a:pPr lvl="0"/>
            <a:endParaRPr lang="en-US" noProof="0"/>
          </a:p>
        </p:txBody>
      </p:sp>
      <p:sp>
        <p:nvSpPr>
          <p:cNvPr id="4" name="Date Placeholder 3">
            <a:extLst>
              <a:ext uri="{FF2B5EF4-FFF2-40B4-BE49-F238E27FC236}">
                <a16:creationId xmlns:a16="http://schemas.microsoft.com/office/drawing/2014/main" id="{EF4B1981-29E7-4691-AC89-E71561BD2675}"/>
              </a:ext>
            </a:extLst>
          </p:cNvPr>
          <p:cNvSpPr>
            <a:spLocks noGrp="1"/>
          </p:cNvSpPr>
          <p:nvPr>
            <p:ph type="dt" sz="half" idx="10"/>
          </p:nvPr>
        </p:nvSpPr>
        <p:spPr/>
        <p:txBody>
          <a:bodyPr/>
          <a:lstStyle>
            <a:lvl1pPr>
              <a:defRPr/>
            </a:lvl1pPr>
          </a:lstStyle>
          <a:p>
            <a:pPr>
              <a:defRPr/>
            </a:pPr>
            <a:fld id="{5DD880C6-FCFE-4599-8957-A83D2E8E18D1}" type="datetimeFigureOut">
              <a:rPr lang="en-US"/>
              <a:pPr>
                <a:defRPr/>
              </a:pPr>
              <a:t>5/1/2018</a:t>
            </a:fld>
            <a:endParaRPr lang="en-US"/>
          </a:p>
        </p:txBody>
      </p:sp>
      <p:sp>
        <p:nvSpPr>
          <p:cNvPr id="5" name="Footer Placeholder 4">
            <a:extLst>
              <a:ext uri="{FF2B5EF4-FFF2-40B4-BE49-F238E27FC236}">
                <a16:creationId xmlns:a16="http://schemas.microsoft.com/office/drawing/2014/main" id="{27677117-FFAE-4B54-AB1D-3A6A72610C4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05B82B1-32EC-4E62-B2B8-2367D7AC6BBB}"/>
              </a:ext>
            </a:extLst>
          </p:cNvPr>
          <p:cNvSpPr>
            <a:spLocks noGrp="1"/>
          </p:cNvSpPr>
          <p:nvPr>
            <p:ph type="sldNum" sz="quarter" idx="12"/>
          </p:nvPr>
        </p:nvSpPr>
        <p:spPr/>
        <p:txBody>
          <a:bodyPr/>
          <a:lstStyle>
            <a:lvl1pPr>
              <a:defRPr/>
            </a:lvl1pPr>
          </a:lstStyle>
          <a:p>
            <a:fld id="{84A748A9-970B-476E-9A13-B46C749437C5}" type="slidenum">
              <a:rPr lang="en-US" altLang="he-IL"/>
              <a:pPr/>
              <a:t>‹#›</a:t>
            </a:fld>
            <a:endParaRPr lang="en-US" altLang="he-IL"/>
          </a:p>
        </p:txBody>
      </p:sp>
    </p:spTree>
    <p:extLst>
      <p:ext uri="{BB962C8B-B14F-4D97-AF65-F5344CB8AC3E}">
        <p14:creationId xmlns:p14="http://schemas.microsoft.com/office/powerpoint/2010/main" val="3078993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650875" y="3819525"/>
            <a:ext cx="6994525" cy="1179513"/>
          </a:xfrm>
        </p:spPr>
        <p:txBody>
          <a:bodyPr anchor="t"/>
          <a:lstStyle>
            <a:lvl1pPr algn="l">
              <a:defRPr sz="4000" b="1" cap="all"/>
            </a:lvl1p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650875" y="2519363"/>
            <a:ext cx="6994525" cy="13001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he-IL"/>
              <a:t>לחץ כדי לערוך סגנונות טקסט של תבנית בסיס</a:t>
            </a:r>
          </a:p>
        </p:txBody>
      </p:sp>
      <p:sp>
        <p:nvSpPr>
          <p:cNvPr id="4" name="Rectangle 4">
            <a:extLst>
              <a:ext uri="{FF2B5EF4-FFF2-40B4-BE49-F238E27FC236}">
                <a16:creationId xmlns:a16="http://schemas.microsoft.com/office/drawing/2014/main" id="{8343DC24-2D31-43E1-A832-0D56D9D5CB9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CBF77CF-C316-46F8-B859-845038A65017}"/>
              </a:ext>
            </a:extLst>
          </p:cNvPr>
          <p:cNvSpPr>
            <a:spLocks noGrp="1" noChangeArrowheads="1"/>
          </p:cNvSpPr>
          <p:nvPr>
            <p:ph type="sldNum" sz="quarter" idx="11"/>
          </p:nvPr>
        </p:nvSpPr>
        <p:spPr>
          <a:ln/>
        </p:spPr>
        <p:txBody>
          <a:bodyPr/>
          <a:lstStyle>
            <a:lvl1pPr>
              <a:defRPr/>
            </a:lvl1pPr>
          </a:lstStyle>
          <a:p>
            <a:fld id="{91A9B011-07EE-4D41-B002-39E96B37002C}" type="slidenum">
              <a:rPr lang="en-US" altLang="he-IL"/>
              <a:pPr/>
              <a:t>‹#›</a:t>
            </a:fld>
            <a:endParaRPr lang="en-US" altLang="he-IL"/>
          </a:p>
        </p:txBody>
      </p:sp>
    </p:spTree>
    <p:extLst>
      <p:ext uri="{BB962C8B-B14F-4D97-AF65-F5344CB8AC3E}">
        <p14:creationId xmlns:p14="http://schemas.microsoft.com/office/powerpoint/2010/main" val="180145082"/>
      </p:ext>
    </p:extLst>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sz="half" idx="1"/>
          </p:nvPr>
        </p:nvSpPr>
        <p:spPr>
          <a:xfrm>
            <a:off x="617538" y="1717675"/>
            <a:ext cx="3421062" cy="3565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p:cNvSpPr>
            <a:spLocks noGrp="1"/>
          </p:cNvSpPr>
          <p:nvPr>
            <p:ph sz="half" idx="2"/>
          </p:nvPr>
        </p:nvSpPr>
        <p:spPr>
          <a:xfrm>
            <a:off x="4191000" y="1717675"/>
            <a:ext cx="3421063" cy="3565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Rectangle 4">
            <a:extLst>
              <a:ext uri="{FF2B5EF4-FFF2-40B4-BE49-F238E27FC236}">
                <a16:creationId xmlns:a16="http://schemas.microsoft.com/office/drawing/2014/main" id="{D1A53BF8-D406-4FF3-9F14-68963E7FAF8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76536C1-FF59-4234-945A-F54881896622}"/>
              </a:ext>
            </a:extLst>
          </p:cNvPr>
          <p:cNvSpPr>
            <a:spLocks noGrp="1" noChangeArrowheads="1"/>
          </p:cNvSpPr>
          <p:nvPr>
            <p:ph type="sldNum" sz="quarter" idx="11"/>
          </p:nvPr>
        </p:nvSpPr>
        <p:spPr>
          <a:ln/>
        </p:spPr>
        <p:txBody>
          <a:bodyPr/>
          <a:lstStyle>
            <a:lvl1pPr>
              <a:defRPr/>
            </a:lvl1pPr>
          </a:lstStyle>
          <a:p>
            <a:fld id="{707C1AFD-E87D-4739-83F9-39A8C23569C8}" type="slidenum">
              <a:rPr lang="en-US" altLang="he-IL"/>
              <a:pPr/>
              <a:t>‹#›</a:t>
            </a:fld>
            <a:endParaRPr lang="en-US" altLang="he-IL"/>
          </a:p>
        </p:txBody>
      </p:sp>
    </p:spTree>
    <p:extLst>
      <p:ext uri="{BB962C8B-B14F-4D97-AF65-F5344CB8AC3E}">
        <p14:creationId xmlns:p14="http://schemas.microsoft.com/office/powerpoint/2010/main" val="772515965"/>
      </p:ext>
    </p:extLst>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11163" y="238125"/>
            <a:ext cx="7407275" cy="990600"/>
          </a:xfrm>
        </p:spPr>
        <p:txBody>
          <a:bodyPr/>
          <a:lstStyle>
            <a:lvl1pPr>
              <a:defRPr/>
            </a:lvl1p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411163" y="1330325"/>
            <a:ext cx="3636962" cy="554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411163" y="1884363"/>
            <a:ext cx="3636962" cy="34242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p:cNvSpPr>
            <a:spLocks noGrp="1"/>
          </p:cNvSpPr>
          <p:nvPr>
            <p:ph type="body" sz="quarter" idx="3"/>
          </p:nvPr>
        </p:nvSpPr>
        <p:spPr>
          <a:xfrm>
            <a:off x="4179888" y="1330325"/>
            <a:ext cx="3638550" cy="554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4179888" y="1884363"/>
            <a:ext cx="3638550" cy="34242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Rectangle 4">
            <a:extLst>
              <a:ext uri="{FF2B5EF4-FFF2-40B4-BE49-F238E27FC236}">
                <a16:creationId xmlns:a16="http://schemas.microsoft.com/office/drawing/2014/main" id="{6D55FDF4-66D7-441E-BC29-6BB5F28746AE}"/>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21074FA4-DF2E-410D-9179-D9457C4283C1}"/>
              </a:ext>
            </a:extLst>
          </p:cNvPr>
          <p:cNvSpPr>
            <a:spLocks noGrp="1" noChangeArrowheads="1"/>
          </p:cNvSpPr>
          <p:nvPr>
            <p:ph type="sldNum" sz="quarter" idx="11"/>
          </p:nvPr>
        </p:nvSpPr>
        <p:spPr>
          <a:ln/>
        </p:spPr>
        <p:txBody>
          <a:bodyPr/>
          <a:lstStyle>
            <a:lvl1pPr>
              <a:defRPr/>
            </a:lvl1pPr>
          </a:lstStyle>
          <a:p>
            <a:fld id="{C651C7C7-ED77-4135-A7F8-F2E8F64C2971}" type="slidenum">
              <a:rPr lang="en-US" altLang="he-IL"/>
              <a:pPr/>
              <a:t>‹#›</a:t>
            </a:fld>
            <a:endParaRPr lang="en-US" altLang="he-IL"/>
          </a:p>
        </p:txBody>
      </p:sp>
    </p:spTree>
    <p:extLst>
      <p:ext uri="{BB962C8B-B14F-4D97-AF65-F5344CB8AC3E}">
        <p14:creationId xmlns:p14="http://schemas.microsoft.com/office/powerpoint/2010/main" val="4284632054"/>
      </p:ext>
    </p:extLst>
  </p:cSld>
  <p:clrMapOvr>
    <a:masterClrMapping/>
  </p:clrMapOvr>
  <p:transition>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Rectangle 4">
            <a:extLst>
              <a:ext uri="{FF2B5EF4-FFF2-40B4-BE49-F238E27FC236}">
                <a16:creationId xmlns:a16="http://schemas.microsoft.com/office/drawing/2014/main" id="{21FA315E-4277-49EA-8EC4-28FB7403CB12}"/>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568CD7D-633A-48A0-8D8B-2E45F7E8A24D}"/>
              </a:ext>
            </a:extLst>
          </p:cNvPr>
          <p:cNvSpPr>
            <a:spLocks noGrp="1" noChangeArrowheads="1"/>
          </p:cNvSpPr>
          <p:nvPr>
            <p:ph type="sldNum" sz="quarter" idx="11"/>
          </p:nvPr>
        </p:nvSpPr>
        <p:spPr>
          <a:ln/>
        </p:spPr>
        <p:txBody>
          <a:bodyPr/>
          <a:lstStyle>
            <a:lvl1pPr>
              <a:defRPr/>
            </a:lvl1pPr>
          </a:lstStyle>
          <a:p>
            <a:fld id="{5102B8DA-BE0B-4A34-8325-771F39C3EC1E}" type="slidenum">
              <a:rPr lang="en-US" altLang="he-IL"/>
              <a:pPr/>
              <a:t>‹#›</a:t>
            </a:fld>
            <a:endParaRPr lang="en-US" altLang="he-IL"/>
          </a:p>
        </p:txBody>
      </p:sp>
    </p:spTree>
    <p:extLst>
      <p:ext uri="{BB962C8B-B14F-4D97-AF65-F5344CB8AC3E}">
        <p14:creationId xmlns:p14="http://schemas.microsoft.com/office/powerpoint/2010/main" val="1966112764"/>
      </p:ext>
    </p:extLst>
  </p:cSld>
  <p:clrMapOvr>
    <a:masterClrMapping/>
  </p:clrMapOvr>
  <p:transition>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88FB1AA-0922-4A5E-9901-A83B04369AB6}"/>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3768C58-1A55-446F-BFB2-54FDF0A01367}"/>
              </a:ext>
            </a:extLst>
          </p:cNvPr>
          <p:cNvSpPr>
            <a:spLocks noGrp="1" noChangeArrowheads="1"/>
          </p:cNvSpPr>
          <p:nvPr>
            <p:ph type="sldNum" sz="quarter" idx="11"/>
          </p:nvPr>
        </p:nvSpPr>
        <p:spPr>
          <a:ln/>
        </p:spPr>
        <p:txBody>
          <a:bodyPr/>
          <a:lstStyle>
            <a:lvl1pPr>
              <a:defRPr/>
            </a:lvl1pPr>
          </a:lstStyle>
          <a:p>
            <a:fld id="{3B85686F-BA8C-4E34-9526-AB97B9A7331C}" type="slidenum">
              <a:rPr lang="en-US" altLang="he-IL"/>
              <a:pPr/>
              <a:t>‹#›</a:t>
            </a:fld>
            <a:endParaRPr lang="en-US" altLang="he-IL"/>
          </a:p>
        </p:txBody>
      </p:sp>
    </p:spTree>
    <p:extLst>
      <p:ext uri="{BB962C8B-B14F-4D97-AF65-F5344CB8AC3E}">
        <p14:creationId xmlns:p14="http://schemas.microsoft.com/office/powerpoint/2010/main" val="957507118"/>
      </p:ext>
    </p:extLst>
  </p:cSld>
  <p:clrMapOvr>
    <a:masterClrMapping/>
  </p:clrMapOvr>
  <p:transition>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11163" y="236538"/>
            <a:ext cx="2708275" cy="1006475"/>
          </a:xfrm>
        </p:spPr>
        <p:txBody>
          <a:bodyPr anchor="b"/>
          <a:lstStyle>
            <a:lvl1pPr algn="l">
              <a:defRPr sz="2000" b="1"/>
            </a:lvl1pPr>
          </a:lstStyle>
          <a:p>
            <a:r>
              <a:rPr lang="he-IL"/>
              <a:t>לחץ כדי לערוך סגנון כותרת של תבנית בסיס</a:t>
            </a:r>
            <a:endParaRPr lang="en-US"/>
          </a:p>
        </p:txBody>
      </p:sp>
      <p:sp>
        <p:nvSpPr>
          <p:cNvPr id="3" name="מציין מיקום תוכן 2"/>
          <p:cNvSpPr>
            <a:spLocks noGrp="1"/>
          </p:cNvSpPr>
          <p:nvPr>
            <p:ph idx="1"/>
          </p:nvPr>
        </p:nvSpPr>
        <p:spPr>
          <a:xfrm>
            <a:off x="3217863" y="236538"/>
            <a:ext cx="4600575" cy="50720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p:cNvSpPr>
            <a:spLocks noGrp="1"/>
          </p:cNvSpPr>
          <p:nvPr>
            <p:ph type="body" sz="half" idx="2"/>
          </p:nvPr>
        </p:nvSpPr>
        <p:spPr>
          <a:xfrm>
            <a:off x="411163" y="1243013"/>
            <a:ext cx="2708275" cy="4065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Rectangle 4">
            <a:extLst>
              <a:ext uri="{FF2B5EF4-FFF2-40B4-BE49-F238E27FC236}">
                <a16:creationId xmlns:a16="http://schemas.microsoft.com/office/drawing/2014/main" id="{06B52501-7EAB-41B5-BE61-9317FE7E849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7C13DFD-F2CE-4F76-A6A4-DF282AEEA544}"/>
              </a:ext>
            </a:extLst>
          </p:cNvPr>
          <p:cNvSpPr>
            <a:spLocks noGrp="1" noChangeArrowheads="1"/>
          </p:cNvSpPr>
          <p:nvPr>
            <p:ph type="sldNum" sz="quarter" idx="11"/>
          </p:nvPr>
        </p:nvSpPr>
        <p:spPr>
          <a:ln/>
        </p:spPr>
        <p:txBody>
          <a:bodyPr/>
          <a:lstStyle>
            <a:lvl1pPr>
              <a:defRPr/>
            </a:lvl1pPr>
          </a:lstStyle>
          <a:p>
            <a:fld id="{09F37645-3679-44B1-A199-026FDE89F94B}" type="slidenum">
              <a:rPr lang="en-US" altLang="he-IL"/>
              <a:pPr/>
              <a:t>‹#›</a:t>
            </a:fld>
            <a:endParaRPr lang="en-US" altLang="he-IL"/>
          </a:p>
        </p:txBody>
      </p:sp>
    </p:spTree>
    <p:extLst>
      <p:ext uri="{BB962C8B-B14F-4D97-AF65-F5344CB8AC3E}">
        <p14:creationId xmlns:p14="http://schemas.microsoft.com/office/powerpoint/2010/main" val="4236956680"/>
      </p:ext>
    </p:extLst>
  </p:cSld>
  <p:clrMapOvr>
    <a:masterClrMapping/>
  </p:clrMapOvr>
  <p:transition>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612900" y="4160838"/>
            <a:ext cx="4938713" cy="490537"/>
          </a:xfrm>
        </p:spPr>
        <p:txBody>
          <a:bodyPr anchor="b"/>
          <a:lstStyle>
            <a:lvl1pPr algn="l">
              <a:defRPr sz="2000" b="1"/>
            </a:lvl1pPr>
          </a:lstStyle>
          <a:p>
            <a:r>
              <a:rPr lang="he-IL"/>
              <a:t>לחץ כדי לערוך סגנון כותרת של תבנית בסיס</a:t>
            </a:r>
            <a:endParaRPr lang="en-US"/>
          </a:p>
        </p:txBody>
      </p:sp>
      <p:sp>
        <p:nvSpPr>
          <p:cNvPr id="3" name="מציין מיקום של תמונה 2"/>
          <p:cNvSpPr>
            <a:spLocks noGrp="1"/>
          </p:cNvSpPr>
          <p:nvPr>
            <p:ph type="pic" idx="1"/>
          </p:nvPr>
        </p:nvSpPr>
        <p:spPr>
          <a:xfrm>
            <a:off x="1612900" y="531813"/>
            <a:ext cx="4938713" cy="3565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מציין מיקום טקסט 3"/>
          <p:cNvSpPr>
            <a:spLocks noGrp="1"/>
          </p:cNvSpPr>
          <p:nvPr>
            <p:ph type="body" sz="half" idx="2"/>
          </p:nvPr>
        </p:nvSpPr>
        <p:spPr>
          <a:xfrm>
            <a:off x="1612900" y="4651375"/>
            <a:ext cx="4938713" cy="698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Rectangle 4">
            <a:extLst>
              <a:ext uri="{FF2B5EF4-FFF2-40B4-BE49-F238E27FC236}">
                <a16:creationId xmlns:a16="http://schemas.microsoft.com/office/drawing/2014/main" id="{A1AA8065-5FDF-495B-9072-2C8923661C4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3DDD000-012E-473A-B3AB-F479962A6CB6}"/>
              </a:ext>
            </a:extLst>
          </p:cNvPr>
          <p:cNvSpPr>
            <a:spLocks noGrp="1" noChangeArrowheads="1"/>
          </p:cNvSpPr>
          <p:nvPr>
            <p:ph type="sldNum" sz="quarter" idx="11"/>
          </p:nvPr>
        </p:nvSpPr>
        <p:spPr>
          <a:ln/>
        </p:spPr>
        <p:txBody>
          <a:bodyPr/>
          <a:lstStyle>
            <a:lvl1pPr>
              <a:defRPr/>
            </a:lvl1pPr>
          </a:lstStyle>
          <a:p>
            <a:fld id="{440F65A1-DA7E-4A11-B0FC-D2E3BEF8E8CE}" type="slidenum">
              <a:rPr lang="en-US" altLang="he-IL"/>
              <a:pPr/>
              <a:t>‹#›</a:t>
            </a:fld>
            <a:endParaRPr lang="en-US" altLang="he-IL"/>
          </a:p>
        </p:txBody>
      </p:sp>
    </p:spTree>
    <p:extLst>
      <p:ext uri="{BB962C8B-B14F-4D97-AF65-F5344CB8AC3E}">
        <p14:creationId xmlns:p14="http://schemas.microsoft.com/office/powerpoint/2010/main" val="2362283722"/>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EB76A5A-64F8-40D6-921D-9389680CC9C0}"/>
              </a:ext>
            </a:extLst>
          </p:cNvPr>
          <p:cNvSpPr>
            <a:spLocks noGrp="1" noChangeArrowheads="1"/>
          </p:cNvSpPr>
          <p:nvPr>
            <p:ph type="title"/>
          </p:nvPr>
        </p:nvSpPr>
        <p:spPr bwMode="auto">
          <a:xfrm>
            <a:off x="0" y="0"/>
            <a:ext cx="8229600" cy="990600"/>
          </a:xfrm>
          <a:prstGeom prst="rect">
            <a:avLst/>
          </a:prstGeom>
          <a:solidFill>
            <a:srgbClr val="0000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988" tIns="40494" rIns="80988" bIns="40494" numCol="1" anchor="ctr" anchorCtr="0" compatLnSpc="1">
            <a:prstTxWarp prst="textNoShape">
              <a:avLst/>
            </a:prstTxWarp>
          </a:bodyPr>
          <a:lstStyle/>
          <a:p>
            <a:pPr lvl="0"/>
            <a:r>
              <a:rPr lang="en-US" altLang="he-IL"/>
              <a:t>Click to edit Master title style</a:t>
            </a:r>
          </a:p>
        </p:txBody>
      </p:sp>
      <p:sp>
        <p:nvSpPr>
          <p:cNvPr id="1027" name="Rectangle 3">
            <a:extLst>
              <a:ext uri="{FF2B5EF4-FFF2-40B4-BE49-F238E27FC236}">
                <a16:creationId xmlns:a16="http://schemas.microsoft.com/office/drawing/2014/main" id="{CB66746E-6D52-46EF-A3FE-2D49C38897A8}"/>
              </a:ext>
            </a:extLst>
          </p:cNvPr>
          <p:cNvSpPr>
            <a:spLocks noGrp="1" noChangeArrowheads="1"/>
          </p:cNvSpPr>
          <p:nvPr>
            <p:ph type="body" idx="1"/>
          </p:nvPr>
        </p:nvSpPr>
        <p:spPr bwMode="auto">
          <a:xfrm>
            <a:off x="617538" y="1717675"/>
            <a:ext cx="69945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988" tIns="40494" rIns="80988" bIns="40494" numCol="1" anchor="t" anchorCtr="0" compatLnSpc="1">
            <a:prstTxWarp prst="textNoShape">
              <a:avLst/>
            </a:prstTxWarp>
          </a:bodyPr>
          <a:lstStyle/>
          <a:p>
            <a:pPr lvl="0"/>
            <a:r>
              <a:rPr lang="en-US" altLang="he-IL"/>
              <a:t>Click to edit Master text styles</a:t>
            </a:r>
          </a:p>
          <a:p>
            <a:pPr lvl="1"/>
            <a:r>
              <a:rPr lang="en-US" altLang="he-IL"/>
              <a:t>Second level</a:t>
            </a:r>
          </a:p>
          <a:p>
            <a:pPr lvl="2"/>
            <a:r>
              <a:rPr lang="en-US" altLang="he-IL"/>
              <a:t>Third level</a:t>
            </a:r>
          </a:p>
          <a:p>
            <a:pPr lvl="3"/>
            <a:r>
              <a:rPr lang="en-US" altLang="he-IL"/>
              <a:t>Fourth level</a:t>
            </a:r>
          </a:p>
          <a:p>
            <a:pPr lvl="4"/>
            <a:r>
              <a:rPr lang="en-US" altLang="he-IL"/>
              <a:t>Fifth level</a:t>
            </a:r>
          </a:p>
        </p:txBody>
      </p:sp>
      <p:sp>
        <p:nvSpPr>
          <p:cNvPr id="33796" name="Rectangle 4">
            <a:extLst>
              <a:ext uri="{FF2B5EF4-FFF2-40B4-BE49-F238E27FC236}">
                <a16:creationId xmlns:a16="http://schemas.microsoft.com/office/drawing/2014/main" id="{6E0D8BF3-6494-44C6-A8EF-7902AA0A8D30}"/>
              </a:ext>
            </a:extLst>
          </p:cNvPr>
          <p:cNvSpPr>
            <a:spLocks noGrp="1" noChangeArrowheads="1"/>
          </p:cNvSpPr>
          <p:nvPr>
            <p:ph type="dt" sz="half" idx="2"/>
          </p:nvPr>
        </p:nvSpPr>
        <p:spPr bwMode="auto">
          <a:xfrm>
            <a:off x="617538" y="5414963"/>
            <a:ext cx="1714500" cy="396875"/>
          </a:xfrm>
          <a:prstGeom prst="rect">
            <a:avLst/>
          </a:prstGeom>
          <a:noFill/>
          <a:ln w="9525">
            <a:noFill/>
            <a:miter lim="800000"/>
            <a:headEnd/>
            <a:tailEnd/>
          </a:ln>
          <a:effectLst/>
        </p:spPr>
        <p:txBody>
          <a:bodyPr vert="horz" wrap="square" lIns="80988" tIns="40494" rIns="80988" bIns="40494" numCol="1" anchor="t" anchorCtr="0" compatLnSpc="1">
            <a:prstTxWarp prst="textNoShape">
              <a:avLst/>
            </a:prstTxWarp>
          </a:bodyPr>
          <a:lstStyle>
            <a:lvl1pPr>
              <a:defRPr sz="1200">
                <a:latin typeface="Times New Roman" pitchFamily="18" charset="0"/>
                <a:cs typeface="Arial" pitchFamily="34" charset="0"/>
              </a:defRPr>
            </a:lvl1pPr>
          </a:lstStyle>
          <a:p>
            <a:pPr>
              <a:defRPr/>
            </a:pPr>
            <a:endParaRPr lang="en-US"/>
          </a:p>
        </p:txBody>
      </p:sp>
      <p:sp>
        <p:nvSpPr>
          <p:cNvPr id="33797" name="Rectangle 5">
            <a:extLst>
              <a:ext uri="{FF2B5EF4-FFF2-40B4-BE49-F238E27FC236}">
                <a16:creationId xmlns:a16="http://schemas.microsoft.com/office/drawing/2014/main" id="{D551DC2E-1382-4AE6-BB7C-7660EC7DC5A8}"/>
              </a:ext>
            </a:extLst>
          </p:cNvPr>
          <p:cNvSpPr>
            <a:spLocks noGrp="1" noChangeArrowheads="1"/>
          </p:cNvSpPr>
          <p:nvPr>
            <p:ph type="sldNum" sz="quarter" idx="4"/>
          </p:nvPr>
        </p:nvSpPr>
        <p:spPr bwMode="auto">
          <a:xfrm>
            <a:off x="6515100" y="5546725"/>
            <a:ext cx="1714500" cy="396875"/>
          </a:xfrm>
          <a:prstGeom prst="rect">
            <a:avLst/>
          </a:prstGeom>
          <a:noFill/>
          <a:ln w="9525">
            <a:noFill/>
            <a:miter lim="800000"/>
            <a:headEnd/>
            <a:tailEnd/>
          </a:ln>
          <a:effectLst/>
        </p:spPr>
        <p:txBody>
          <a:bodyPr vert="horz" wrap="square" lIns="80988" tIns="40494" rIns="80988" bIns="40494" numCol="1" anchor="t" anchorCtr="0" compatLnSpc="1">
            <a:prstTxWarp prst="textNoShape">
              <a:avLst/>
            </a:prstTxWarp>
          </a:bodyPr>
          <a:lstStyle>
            <a:lvl1pPr algn="r">
              <a:defRPr sz="1200"/>
            </a:lvl1pPr>
          </a:lstStyle>
          <a:p>
            <a:fld id="{CBFB325A-2951-4481-B6A3-2094053A2B0A}" type="slidenum">
              <a:rPr lang="en-US" altLang="he-IL"/>
              <a:pPr/>
              <a:t>‹#›</a:t>
            </a:fld>
            <a:endParaRPr lang="en-US" altLang="he-IL"/>
          </a:p>
        </p:txBody>
      </p:sp>
    </p:spTree>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Lst>
  <p:transition>
    <p:wipe dir="d"/>
  </p:transition>
  <p:hf hdr="0" ftr="0" dt="0"/>
  <p:txStyles>
    <p:titleStyle>
      <a:lvl1pPr algn="ctr" defTabSz="809625" rtl="0" eaLnBrk="0" fontAlgn="base" hangingPunct="0">
        <a:spcBef>
          <a:spcPct val="0"/>
        </a:spcBef>
        <a:spcAft>
          <a:spcPct val="0"/>
        </a:spcAft>
        <a:defRPr sz="3900">
          <a:solidFill>
            <a:srgbClr val="FFFF00"/>
          </a:solidFill>
          <a:latin typeface="+mj-lt"/>
          <a:ea typeface="+mj-ea"/>
          <a:cs typeface="+mj-cs"/>
        </a:defRPr>
      </a:lvl1pPr>
      <a:lvl2pPr algn="ctr" defTabSz="809625" rtl="0" eaLnBrk="0" fontAlgn="base" hangingPunct="0">
        <a:spcBef>
          <a:spcPct val="0"/>
        </a:spcBef>
        <a:spcAft>
          <a:spcPct val="0"/>
        </a:spcAft>
        <a:defRPr sz="3900">
          <a:solidFill>
            <a:srgbClr val="FFFF00"/>
          </a:solidFill>
          <a:latin typeface="Arial" pitchFamily="34" charset="0"/>
          <a:cs typeface="Arial" pitchFamily="34" charset="0"/>
        </a:defRPr>
      </a:lvl2pPr>
      <a:lvl3pPr algn="ctr" defTabSz="809625" rtl="0" eaLnBrk="0" fontAlgn="base" hangingPunct="0">
        <a:spcBef>
          <a:spcPct val="0"/>
        </a:spcBef>
        <a:spcAft>
          <a:spcPct val="0"/>
        </a:spcAft>
        <a:defRPr sz="3900">
          <a:solidFill>
            <a:srgbClr val="FFFF00"/>
          </a:solidFill>
          <a:latin typeface="Arial" pitchFamily="34" charset="0"/>
          <a:cs typeface="Arial" pitchFamily="34" charset="0"/>
        </a:defRPr>
      </a:lvl3pPr>
      <a:lvl4pPr algn="ctr" defTabSz="809625" rtl="0" eaLnBrk="0" fontAlgn="base" hangingPunct="0">
        <a:spcBef>
          <a:spcPct val="0"/>
        </a:spcBef>
        <a:spcAft>
          <a:spcPct val="0"/>
        </a:spcAft>
        <a:defRPr sz="3900">
          <a:solidFill>
            <a:srgbClr val="FFFF00"/>
          </a:solidFill>
          <a:latin typeface="Arial" pitchFamily="34" charset="0"/>
          <a:cs typeface="Arial" pitchFamily="34" charset="0"/>
        </a:defRPr>
      </a:lvl4pPr>
      <a:lvl5pPr algn="ctr" defTabSz="809625" rtl="0" eaLnBrk="0" fontAlgn="base" hangingPunct="0">
        <a:spcBef>
          <a:spcPct val="0"/>
        </a:spcBef>
        <a:spcAft>
          <a:spcPct val="0"/>
        </a:spcAft>
        <a:defRPr sz="3900">
          <a:solidFill>
            <a:srgbClr val="FFFF00"/>
          </a:solidFill>
          <a:latin typeface="Arial" pitchFamily="34" charset="0"/>
          <a:cs typeface="Arial" pitchFamily="34" charset="0"/>
        </a:defRPr>
      </a:lvl5pPr>
      <a:lvl6pPr marL="457200" algn="ctr" defTabSz="809625" rtl="0" fontAlgn="base">
        <a:spcBef>
          <a:spcPct val="0"/>
        </a:spcBef>
        <a:spcAft>
          <a:spcPct val="0"/>
        </a:spcAft>
        <a:defRPr sz="3900">
          <a:solidFill>
            <a:srgbClr val="FFFF00"/>
          </a:solidFill>
          <a:latin typeface="Arial" pitchFamily="34" charset="0"/>
          <a:cs typeface="Arial" pitchFamily="34" charset="0"/>
        </a:defRPr>
      </a:lvl6pPr>
      <a:lvl7pPr marL="914400" algn="ctr" defTabSz="809625" rtl="0" fontAlgn="base">
        <a:spcBef>
          <a:spcPct val="0"/>
        </a:spcBef>
        <a:spcAft>
          <a:spcPct val="0"/>
        </a:spcAft>
        <a:defRPr sz="3900">
          <a:solidFill>
            <a:srgbClr val="FFFF00"/>
          </a:solidFill>
          <a:latin typeface="Arial" pitchFamily="34" charset="0"/>
          <a:cs typeface="Arial" pitchFamily="34" charset="0"/>
        </a:defRPr>
      </a:lvl7pPr>
      <a:lvl8pPr marL="1371600" algn="ctr" defTabSz="809625" rtl="0" fontAlgn="base">
        <a:spcBef>
          <a:spcPct val="0"/>
        </a:spcBef>
        <a:spcAft>
          <a:spcPct val="0"/>
        </a:spcAft>
        <a:defRPr sz="3900">
          <a:solidFill>
            <a:srgbClr val="FFFF00"/>
          </a:solidFill>
          <a:latin typeface="Arial" pitchFamily="34" charset="0"/>
          <a:cs typeface="Arial" pitchFamily="34" charset="0"/>
        </a:defRPr>
      </a:lvl8pPr>
      <a:lvl9pPr marL="1828800" algn="ctr" defTabSz="809625" rtl="0" fontAlgn="base">
        <a:spcBef>
          <a:spcPct val="0"/>
        </a:spcBef>
        <a:spcAft>
          <a:spcPct val="0"/>
        </a:spcAft>
        <a:defRPr sz="3900">
          <a:solidFill>
            <a:srgbClr val="FFFF00"/>
          </a:solidFill>
          <a:latin typeface="Arial" pitchFamily="34" charset="0"/>
          <a:cs typeface="Arial" pitchFamily="34" charset="0"/>
        </a:defRPr>
      </a:lvl9pPr>
    </p:titleStyle>
    <p:bodyStyle>
      <a:lvl1pPr marL="303213" indent="-303213" algn="l" defTabSz="809625" rtl="0" eaLnBrk="0" fontAlgn="base" hangingPunct="0">
        <a:spcBef>
          <a:spcPct val="20000"/>
        </a:spcBef>
        <a:spcAft>
          <a:spcPct val="0"/>
        </a:spcAft>
        <a:buChar char="•"/>
        <a:defRPr sz="2800">
          <a:solidFill>
            <a:schemeClr val="tx1"/>
          </a:solidFill>
          <a:latin typeface="+mn-lt"/>
          <a:ea typeface="+mn-ea"/>
          <a:cs typeface="+mn-cs"/>
        </a:defRPr>
      </a:lvl1pPr>
      <a:lvl2pPr marL="658813" indent="-254000" algn="l" defTabSz="809625" rtl="0" eaLnBrk="0" fontAlgn="base" hangingPunct="0">
        <a:spcBef>
          <a:spcPct val="20000"/>
        </a:spcBef>
        <a:spcAft>
          <a:spcPct val="0"/>
        </a:spcAft>
        <a:buChar char="–"/>
        <a:defRPr sz="2500">
          <a:solidFill>
            <a:schemeClr val="tx1"/>
          </a:solidFill>
          <a:latin typeface="+mn-lt"/>
          <a:cs typeface="+mn-cs"/>
        </a:defRPr>
      </a:lvl2pPr>
      <a:lvl3pPr marL="1012825" indent="-203200" algn="l" defTabSz="809625" rtl="0" eaLnBrk="0" fontAlgn="base" hangingPunct="0">
        <a:spcBef>
          <a:spcPct val="20000"/>
        </a:spcBef>
        <a:spcAft>
          <a:spcPct val="0"/>
        </a:spcAft>
        <a:buChar char="•"/>
        <a:defRPr sz="2100">
          <a:solidFill>
            <a:schemeClr val="tx1"/>
          </a:solidFill>
          <a:latin typeface="+mn-lt"/>
          <a:cs typeface="+mn-cs"/>
        </a:defRPr>
      </a:lvl3pPr>
      <a:lvl4pPr marL="1417638" indent="-203200" algn="l" defTabSz="809625" rtl="0" eaLnBrk="0" fontAlgn="base" hangingPunct="0">
        <a:spcBef>
          <a:spcPct val="20000"/>
        </a:spcBef>
        <a:spcAft>
          <a:spcPct val="0"/>
        </a:spcAft>
        <a:buChar char="–"/>
        <a:defRPr>
          <a:solidFill>
            <a:schemeClr val="tx1"/>
          </a:solidFill>
          <a:latin typeface="+mn-lt"/>
          <a:cs typeface="+mn-cs"/>
        </a:defRPr>
      </a:lvl4pPr>
      <a:lvl5pPr marL="1822450" indent="-203200" algn="l" defTabSz="809625" rtl="0" eaLnBrk="0" fontAlgn="base" hangingPunct="0">
        <a:spcBef>
          <a:spcPct val="20000"/>
        </a:spcBef>
        <a:spcAft>
          <a:spcPct val="0"/>
        </a:spcAft>
        <a:buChar char="»"/>
        <a:defRPr>
          <a:solidFill>
            <a:schemeClr val="tx1"/>
          </a:solidFill>
          <a:latin typeface="+mn-lt"/>
          <a:cs typeface="+mn-cs"/>
        </a:defRPr>
      </a:lvl5pPr>
      <a:lvl6pPr marL="2279650" indent="-203200" algn="l" defTabSz="809625" rtl="0" fontAlgn="base">
        <a:spcBef>
          <a:spcPct val="20000"/>
        </a:spcBef>
        <a:spcAft>
          <a:spcPct val="0"/>
        </a:spcAft>
        <a:buChar char="»"/>
        <a:defRPr>
          <a:solidFill>
            <a:schemeClr val="tx1"/>
          </a:solidFill>
          <a:latin typeface="+mn-lt"/>
          <a:cs typeface="+mn-cs"/>
        </a:defRPr>
      </a:lvl6pPr>
      <a:lvl7pPr marL="2736850" indent="-203200" algn="l" defTabSz="809625" rtl="0" fontAlgn="base">
        <a:spcBef>
          <a:spcPct val="20000"/>
        </a:spcBef>
        <a:spcAft>
          <a:spcPct val="0"/>
        </a:spcAft>
        <a:buChar char="»"/>
        <a:defRPr>
          <a:solidFill>
            <a:schemeClr val="tx1"/>
          </a:solidFill>
          <a:latin typeface="+mn-lt"/>
          <a:cs typeface="+mn-cs"/>
        </a:defRPr>
      </a:lvl7pPr>
      <a:lvl8pPr marL="3194050" indent="-203200" algn="l" defTabSz="809625" rtl="0" fontAlgn="base">
        <a:spcBef>
          <a:spcPct val="20000"/>
        </a:spcBef>
        <a:spcAft>
          <a:spcPct val="0"/>
        </a:spcAft>
        <a:buChar char="»"/>
        <a:defRPr>
          <a:solidFill>
            <a:schemeClr val="tx1"/>
          </a:solidFill>
          <a:latin typeface="+mn-lt"/>
          <a:cs typeface="+mn-cs"/>
        </a:defRPr>
      </a:lvl8pPr>
      <a:lvl9pPr marL="3651250" indent="-203200" algn="l" defTabSz="809625" rtl="0" fontAlgn="base">
        <a:spcBef>
          <a:spcPct val="20000"/>
        </a:spcBef>
        <a:spcAft>
          <a:spcPct val="0"/>
        </a:spcAft>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FE66BD4F-C76F-40E5-9598-1F9A32F4D105}"/>
              </a:ext>
            </a:extLst>
          </p:cNvPr>
          <p:cNvSpPr/>
          <p:nvPr/>
        </p:nvSpPr>
        <p:spPr>
          <a:xfrm flipH="1">
            <a:off x="7338060" y="0"/>
            <a:ext cx="891540" cy="5943600"/>
          </a:xfrm>
          <a:prstGeom prst="rect">
            <a:avLst/>
          </a:prstGeom>
          <a:blipFill>
            <a:blip r:embed="rId15"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lIns="80988" tIns="40494" rIns="80988" bIns="40494" anchor="ctr"/>
          <a:lstStyle/>
          <a:p>
            <a:pPr algn="ctr">
              <a:defRPr/>
            </a:pPr>
            <a:endParaRPr lang="en-US"/>
          </a:p>
        </p:txBody>
      </p:sp>
      <p:sp>
        <p:nvSpPr>
          <p:cNvPr id="3" name="מציין מיקום של כותרת 2">
            <a:extLst>
              <a:ext uri="{FF2B5EF4-FFF2-40B4-BE49-F238E27FC236}">
                <a16:creationId xmlns:a16="http://schemas.microsoft.com/office/drawing/2014/main" id="{31F8D6EE-BB55-4827-B870-990966828321}"/>
              </a:ext>
            </a:extLst>
          </p:cNvPr>
          <p:cNvSpPr>
            <a:spLocks noGrp="1"/>
          </p:cNvSpPr>
          <p:nvPr>
            <p:ph type="title"/>
          </p:nvPr>
        </p:nvSpPr>
        <p:spPr>
          <a:xfrm>
            <a:off x="411163" y="277813"/>
            <a:ext cx="6515100" cy="990600"/>
          </a:xfrm>
          <a:prstGeom prst="rect">
            <a:avLst/>
          </a:prstGeom>
          <a:gradFill flip="none" rotWithShape="1">
            <a:gsLst>
              <a:gs pos="26000">
                <a:schemeClr val="tx2">
                  <a:lumMod val="75000"/>
                  <a:alpha val="48000"/>
                </a:schemeClr>
              </a:gs>
              <a:gs pos="50000">
                <a:schemeClr val="accent1">
                  <a:tint val="44500"/>
                  <a:satMod val="160000"/>
                </a:schemeClr>
              </a:gs>
              <a:gs pos="100000">
                <a:schemeClr val="accent1">
                  <a:tint val="23500"/>
                  <a:satMod val="160000"/>
                </a:schemeClr>
              </a:gs>
            </a:gsLst>
            <a:lin ang="2700000" scaled="1"/>
            <a:tileRect/>
          </a:gradFill>
        </p:spPr>
        <p:txBody>
          <a:bodyPr vert="horz" wrap="square" lIns="40494" tIns="0" rIns="40494" bIns="0" numCol="1" anchor="ctr" anchorCtr="0" compatLnSpc="1">
            <a:prstTxWarp prst="textNoShape">
              <a:avLst/>
            </a:prstTxWarp>
            <a:normAutofit/>
          </a:bodyPr>
          <a:lstStyle/>
          <a:p>
            <a:pPr lvl="0"/>
            <a:r>
              <a:rPr lang="he-IL"/>
              <a:t>לחץ כדי לערוך סגנון כותרת של תבנית בסיס</a:t>
            </a:r>
            <a:endParaRPr lang="en-US"/>
          </a:p>
        </p:txBody>
      </p:sp>
      <p:sp>
        <p:nvSpPr>
          <p:cNvPr id="2054" name="מציין מיקום טקסט 30">
            <a:extLst>
              <a:ext uri="{FF2B5EF4-FFF2-40B4-BE49-F238E27FC236}">
                <a16:creationId xmlns:a16="http://schemas.microsoft.com/office/drawing/2014/main" id="{E836C499-E7F3-4F92-8061-A420F97FF976}"/>
              </a:ext>
            </a:extLst>
          </p:cNvPr>
          <p:cNvSpPr>
            <a:spLocks noGrp="1"/>
          </p:cNvSpPr>
          <p:nvPr>
            <p:ph type="body" idx="1"/>
          </p:nvPr>
        </p:nvSpPr>
        <p:spPr bwMode="auto">
          <a:xfrm>
            <a:off x="411163" y="1395413"/>
            <a:ext cx="6515100"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988" tIns="40494" rIns="80988" bIns="40494" numCol="1" anchor="t" anchorCtr="0" compatLnSpc="1">
            <a:prstTxWarp prst="textNoShape">
              <a:avLst/>
            </a:prstTxWarp>
          </a:bodyPr>
          <a:lstStyle/>
          <a:p>
            <a:pPr lvl="0"/>
            <a:r>
              <a:rPr lang="he-IL" altLang="he-IL"/>
              <a:t>לחץ כדי לערוך סגנונות טקסט של תבנית בסיס</a:t>
            </a:r>
            <a:endParaRPr lang="en-US" altLang="he-IL"/>
          </a:p>
          <a:p>
            <a:pPr lvl="1"/>
            <a:r>
              <a:rPr lang="he-IL" altLang="he-IL"/>
              <a:t>רמה שנייה</a:t>
            </a:r>
            <a:endParaRPr lang="en-US" altLang="he-IL"/>
          </a:p>
          <a:p>
            <a:pPr lvl="2"/>
            <a:r>
              <a:rPr lang="he-IL" altLang="he-IL"/>
              <a:t>רמה שלישית</a:t>
            </a:r>
            <a:endParaRPr lang="en-US" altLang="he-IL"/>
          </a:p>
          <a:p>
            <a:pPr lvl="3"/>
            <a:r>
              <a:rPr lang="he-IL" altLang="he-IL"/>
              <a:t>רמה רביעית</a:t>
            </a:r>
            <a:endParaRPr lang="en-US" altLang="he-IL"/>
          </a:p>
          <a:p>
            <a:pPr lvl="4"/>
            <a:r>
              <a:rPr lang="he-IL" altLang="he-IL"/>
              <a:t>רמה חמישית</a:t>
            </a:r>
            <a:endParaRPr lang="en-US" altLang="he-IL"/>
          </a:p>
        </p:txBody>
      </p:sp>
      <p:sp>
        <p:nvSpPr>
          <p:cNvPr id="27" name="מציין מיקום של תאריך 26">
            <a:extLst>
              <a:ext uri="{FF2B5EF4-FFF2-40B4-BE49-F238E27FC236}">
                <a16:creationId xmlns:a16="http://schemas.microsoft.com/office/drawing/2014/main" id="{01B22E31-21B2-4502-AD33-E590B2E19E76}"/>
              </a:ext>
            </a:extLst>
          </p:cNvPr>
          <p:cNvSpPr>
            <a:spLocks noGrp="1"/>
          </p:cNvSpPr>
          <p:nvPr>
            <p:ph type="dt" sz="half" idx="2"/>
          </p:nvPr>
        </p:nvSpPr>
        <p:spPr>
          <a:xfrm>
            <a:off x="3821113" y="5683250"/>
            <a:ext cx="1801812" cy="196850"/>
          </a:xfrm>
          <a:prstGeom prst="rect">
            <a:avLst/>
          </a:prstGeom>
        </p:spPr>
        <p:txBody>
          <a:bodyPr vert="horz" lIns="80988" tIns="0" rIns="80988" bIns="0" anchor="b"/>
          <a:lstStyle>
            <a:lvl1pPr algn="l" eaLnBrk="1" latinLnBrk="0" hangingPunct="1">
              <a:defRPr kumimoji="0" sz="900">
                <a:solidFill>
                  <a:schemeClr val="tx2"/>
                </a:solidFill>
                <a:latin typeface="Arial" charset="0"/>
                <a:cs typeface="Arial" charset="0"/>
              </a:defRPr>
            </a:lvl1pPr>
            <a:extLst/>
          </a:lstStyle>
          <a:p>
            <a:pPr>
              <a:defRPr/>
            </a:pPr>
            <a:endParaRPr lang="en-US"/>
          </a:p>
        </p:txBody>
      </p:sp>
      <p:sp>
        <p:nvSpPr>
          <p:cNvPr id="4" name="מציין מיקום של כותרת תחתונה 3">
            <a:extLst>
              <a:ext uri="{FF2B5EF4-FFF2-40B4-BE49-F238E27FC236}">
                <a16:creationId xmlns:a16="http://schemas.microsoft.com/office/drawing/2014/main" id="{F516D3F1-520F-45AE-A416-23A258FFA0E1}"/>
              </a:ext>
            </a:extLst>
          </p:cNvPr>
          <p:cNvSpPr>
            <a:spLocks noGrp="1"/>
          </p:cNvSpPr>
          <p:nvPr>
            <p:ph type="ftr" sz="quarter" idx="3"/>
          </p:nvPr>
        </p:nvSpPr>
        <p:spPr>
          <a:xfrm>
            <a:off x="411163" y="5683250"/>
            <a:ext cx="3292475" cy="198438"/>
          </a:xfrm>
          <a:prstGeom prst="rect">
            <a:avLst/>
          </a:prstGeom>
        </p:spPr>
        <p:txBody>
          <a:bodyPr vert="horz" lIns="80988" tIns="0" rIns="80988" bIns="0" anchor="b"/>
          <a:lstStyle>
            <a:lvl1pPr algn="r" eaLnBrk="1" latinLnBrk="0" hangingPunct="1">
              <a:defRPr kumimoji="0" sz="900">
                <a:solidFill>
                  <a:schemeClr val="tx2"/>
                </a:solidFill>
                <a:latin typeface="Arial" charset="0"/>
                <a:cs typeface="Arial" charset="0"/>
              </a:defRPr>
            </a:lvl1pPr>
            <a:extLst/>
          </a:lstStyle>
          <a:p>
            <a:pPr>
              <a:defRPr/>
            </a:pPr>
            <a:endParaRPr lang="en-US"/>
          </a:p>
        </p:txBody>
      </p:sp>
      <p:sp>
        <p:nvSpPr>
          <p:cNvPr id="16" name="מציין מיקום של מספר שקופית 15">
            <a:extLst>
              <a:ext uri="{FF2B5EF4-FFF2-40B4-BE49-F238E27FC236}">
                <a16:creationId xmlns:a16="http://schemas.microsoft.com/office/drawing/2014/main" id="{0F0F2ABF-57B0-4C88-8965-7A2A01EC1775}"/>
              </a:ext>
            </a:extLst>
          </p:cNvPr>
          <p:cNvSpPr>
            <a:spLocks noGrp="1"/>
          </p:cNvSpPr>
          <p:nvPr>
            <p:ph type="sldNum" sz="quarter" idx="4"/>
          </p:nvPr>
        </p:nvSpPr>
        <p:spPr>
          <a:xfrm>
            <a:off x="5626100" y="5681663"/>
            <a:ext cx="530225" cy="198437"/>
          </a:xfrm>
          <a:prstGeom prst="rect">
            <a:avLst/>
          </a:prstGeom>
        </p:spPr>
        <p:txBody>
          <a:bodyPr vert="horz" wrap="square" lIns="0" tIns="0" rIns="0" bIns="0" numCol="1" anchor="b" anchorCtr="0" compatLnSpc="1">
            <a:prstTxWarp prst="textNoShape">
              <a:avLst/>
            </a:prstTxWarp>
          </a:bodyPr>
          <a:lstStyle>
            <a:lvl1pPr algn="r">
              <a:defRPr sz="1000">
                <a:solidFill>
                  <a:schemeClr val="tx2"/>
                </a:solidFill>
              </a:defRPr>
            </a:lvl1pPr>
          </a:lstStyle>
          <a:p>
            <a:fld id="{28E1BA17-26D2-4BF6-83B2-42EBA2AB86B8}" type="slidenum">
              <a:rPr lang="en-US" altLang="he-IL"/>
              <a:pPr/>
              <a:t>‹#›</a:t>
            </a:fld>
            <a:endParaRPr lang="en-US" altLang="he-IL"/>
          </a:p>
        </p:txBody>
      </p:sp>
    </p:spTree>
  </p:cSld>
  <p:clrMap bg1="lt1" tx1="dk1" bg2="lt2" tx2="dk2" accent1="accent1" accent2="accent2" accent3="accent3" accent4="accent4" accent5="accent5" accent6="accent6" hlink="hlink" folHlink="folHlink"/>
  <p:sldLayoutIdLst>
    <p:sldLayoutId id="2147483916" r:id="rId1"/>
    <p:sldLayoutId id="2147483909" r:id="rId2"/>
    <p:sldLayoutId id="2147483917" r:id="rId3"/>
    <p:sldLayoutId id="2147483910" r:id="rId4"/>
    <p:sldLayoutId id="2147483911" r:id="rId5"/>
    <p:sldLayoutId id="2147483912" r:id="rId6"/>
    <p:sldLayoutId id="2147483913" r:id="rId7"/>
    <p:sldLayoutId id="2147483914" r:id="rId8"/>
    <p:sldLayoutId id="2147483918" r:id="rId9"/>
    <p:sldLayoutId id="2147483915" r:id="rId10"/>
    <p:sldLayoutId id="2147483919" r:id="rId11"/>
    <p:sldLayoutId id="2147483920" r:id="rId12"/>
    <p:sldLayoutId id="2147483921" r:id="rId13"/>
  </p:sldLayoutIdLst>
  <p:transition>
    <p:wipe dir="d"/>
  </p:transition>
  <p:hf hdr="0" ftr="0" dt="0"/>
  <p:txStyles>
    <p:title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p:titleStyle>
    <p:bodyStyle>
      <a:lvl1pPr marL="242888" indent="-242888" algn="l" rtl="0" eaLnBrk="0" fontAlgn="base" hangingPunct="0">
        <a:spcBef>
          <a:spcPts val="525"/>
        </a:spcBef>
        <a:spcAft>
          <a:spcPct val="0"/>
        </a:spcAft>
        <a:buClr>
          <a:schemeClr val="tx2"/>
        </a:buClr>
        <a:buSzPct val="73000"/>
        <a:buFont typeface="Wingdings 2" panose="05020102010507070707" pitchFamily="18" charset="2"/>
        <a:buChar char=""/>
        <a:defRPr sz="2300" kern="1200">
          <a:solidFill>
            <a:schemeClr val="tx1"/>
          </a:solidFill>
          <a:latin typeface="+mn-lt"/>
          <a:ea typeface="+mn-ea"/>
          <a:cs typeface="Arial" charset="0"/>
        </a:defRPr>
      </a:lvl1pPr>
      <a:lvl2pPr marL="460375" indent="-201613" algn="l" rtl="0" eaLnBrk="0" fontAlgn="base" hangingPunct="0">
        <a:spcBef>
          <a:spcPts val="438"/>
        </a:spcBef>
        <a:spcAft>
          <a:spcPct val="0"/>
        </a:spcAft>
        <a:buClr>
          <a:srgbClr val="F9B639"/>
        </a:buClr>
        <a:buSzPct val="80000"/>
        <a:buFont typeface="Wingdings 2" panose="05020102010507070707" pitchFamily="18" charset="2"/>
        <a:buChar char=""/>
        <a:defRPr sz="2000" kern="1200">
          <a:solidFill>
            <a:srgbClr val="6C6C6C"/>
          </a:solidFill>
          <a:latin typeface="+mn-lt"/>
          <a:ea typeface="+mn-ea"/>
          <a:cs typeface="Arial" charset="0"/>
        </a:defRPr>
      </a:lvl2pPr>
      <a:lvl3pPr marL="671513" indent="-201613" algn="l" rtl="0" eaLnBrk="0" fontAlgn="base" hangingPunct="0">
        <a:spcBef>
          <a:spcPts val="350"/>
        </a:spcBef>
        <a:spcAft>
          <a:spcPct val="0"/>
        </a:spcAft>
        <a:buClr>
          <a:srgbClr val="F9B639"/>
        </a:buClr>
        <a:buSzPct val="60000"/>
        <a:buFont typeface="Wingdings" panose="05000000000000000000" pitchFamily="2" charset="2"/>
        <a:buChar char=""/>
        <a:defRPr kern="1200">
          <a:solidFill>
            <a:schemeClr val="tx1"/>
          </a:solidFill>
          <a:latin typeface="+mn-lt"/>
          <a:ea typeface="+mn-ea"/>
          <a:cs typeface="Arial" charset="0"/>
        </a:defRPr>
      </a:lvl3pPr>
      <a:lvl4pPr marL="890588" indent="-201613" algn="l" rtl="0" eaLnBrk="0" fontAlgn="base" hangingPunct="0">
        <a:spcBef>
          <a:spcPct val="20000"/>
        </a:spcBef>
        <a:spcAft>
          <a:spcPct val="0"/>
        </a:spcAft>
        <a:buClr>
          <a:srgbClr val="F9B639"/>
        </a:buClr>
        <a:buSzPct val="80000"/>
        <a:buFont typeface="Wingdings 2" panose="05020102010507070707" pitchFamily="18" charset="2"/>
        <a:buChar char=""/>
        <a:defRPr kern="1200">
          <a:solidFill>
            <a:srgbClr val="6C6C6C"/>
          </a:solidFill>
          <a:latin typeface="+mn-lt"/>
          <a:ea typeface="+mn-ea"/>
          <a:cs typeface="Arial" charset="0"/>
        </a:defRPr>
      </a:lvl4pPr>
      <a:lvl5pPr marL="1133475" indent="-201613" algn="l" rtl="0" eaLnBrk="0" fontAlgn="base" hangingPunct="0">
        <a:spcBef>
          <a:spcPts val="350"/>
        </a:spcBef>
        <a:spcAft>
          <a:spcPct val="0"/>
        </a:spcAft>
        <a:buClr>
          <a:srgbClr val="F9B639"/>
        </a:buClr>
        <a:buSzPct val="70000"/>
        <a:buFont typeface="Wingdings" panose="05000000000000000000" pitchFamily="2" charset="2"/>
        <a:buChar char=""/>
        <a:defRPr sz="1600" kern="1200">
          <a:solidFill>
            <a:schemeClr val="tx1"/>
          </a:solidFill>
          <a:latin typeface="+mn-lt"/>
          <a:ea typeface="+mn-ea"/>
          <a:cs typeface="Arial" charset="0"/>
        </a:defRPr>
      </a:lvl5pPr>
      <a:lvl6pPr marL="1303913" indent="-161977" algn="l" rtl="0" eaLnBrk="1" latinLnBrk="0" hangingPunct="1">
        <a:spcBef>
          <a:spcPts val="354"/>
        </a:spcBef>
        <a:buClr>
          <a:schemeClr val="accent4"/>
        </a:buClr>
        <a:buSzPct val="80000"/>
        <a:buFont typeface="Wingdings 2"/>
        <a:buChar char=""/>
        <a:defRPr kumimoji="0" sz="1600" kern="1200">
          <a:solidFill>
            <a:schemeClr val="tx1">
              <a:tint val="85000"/>
            </a:schemeClr>
          </a:solidFill>
          <a:latin typeface="+mn-lt"/>
          <a:ea typeface="+mn-ea"/>
          <a:cs typeface="+mn-cs"/>
        </a:defRPr>
      </a:lvl6pPr>
      <a:lvl7pPr marL="1482088" indent="-161977" algn="l" rtl="0" eaLnBrk="1" latinLnBrk="0" hangingPunct="1">
        <a:spcBef>
          <a:spcPct val="20000"/>
        </a:spcBef>
        <a:buClr>
          <a:schemeClr val="accent4"/>
        </a:buClr>
        <a:buSzPct val="80000"/>
        <a:buFont typeface="Wingdings 2"/>
        <a:buChar char=""/>
        <a:defRPr kumimoji="0" sz="1400" kern="1200" baseline="0">
          <a:solidFill>
            <a:schemeClr val="tx1"/>
          </a:solidFill>
          <a:latin typeface="+mn-lt"/>
          <a:ea typeface="+mn-ea"/>
          <a:cs typeface="+mn-cs"/>
        </a:defRPr>
      </a:lvl7pPr>
      <a:lvl8pPr marL="1635966" indent="-161977" algn="l" rtl="0" eaLnBrk="1" latinLnBrk="0" hangingPunct="1">
        <a:spcBef>
          <a:spcPts val="266"/>
        </a:spcBef>
        <a:buClr>
          <a:schemeClr val="accent4"/>
        </a:buClr>
        <a:buSzPct val="100000"/>
        <a:buChar char="•"/>
        <a:defRPr kumimoji="0" sz="1400" kern="1200" baseline="0">
          <a:solidFill>
            <a:schemeClr val="tx1">
              <a:tint val="85000"/>
            </a:schemeClr>
          </a:solidFill>
          <a:latin typeface="+mn-lt"/>
          <a:ea typeface="+mn-ea"/>
          <a:cs typeface="+mn-cs"/>
        </a:defRPr>
      </a:lvl8pPr>
      <a:lvl9pPr marL="1822239" indent="-161977" algn="l" rtl="0" eaLnBrk="1" latinLnBrk="0" hangingPunct="1">
        <a:spcBef>
          <a:spcPct val="20000"/>
        </a:spcBef>
        <a:buClr>
          <a:schemeClr val="accent4"/>
        </a:buClr>
        <a:buSzPct val="100000"/>
        <a:buFont typeface="Wingdings"/>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04942" algn="l" rtl="0" eaLnBrk="1" latinLnBrk="0" hangingPunct="1">
        <a:defRPr kumimoji="0" kern="1200">
          <a:solidFill>
            <a:schemeClr val="tx1"/>
          </a:solidFill>
          <a:latin typeface="+mn-lt"/>
          <a:ea typeface="+mn-ea"/>
          <a:cs typeface="+mn-cs"/>
        </a:defRPr>
      </a:lvl2pPr>
      <a:lvl3pPr marL="809884" algn="l" rtl="0" eaLnBrk="1" latinLnBrk="0" hangingPunct="1">
        <a:defRPr kumimoji="0" kern="1200">
          <a:solidFill>
            <a:schemeClr val="tx1"/>
          </a:solidFill>
          <a:latin typeface="+mn-lt"/>
          <a:ea typeface="+mn-ea"/>
          <a:cs typeface="+mn-cs"/>
        </a:defRPr>
      </a:lvl3pPr>
      <a:lvl4pPr marL="1214826" algn="l" rtl="0" eaLnBrk="1" latinLnBrk="0" hangingPunct="1">
        <a:defRPr kumimoji="0" kern="1200">
          <a:solidFill>
            <a:schemeClr val="tx1"/>
          </a:solidFill>
          <a:latin typeface="+mn-lt"/>
          <a:ea typeface="+mn-ea"/>
          <a:cs typeface="+mn-cs"/>
        </a:defRPr>
      </a:lvl4pPr>
      <a:lvl5pPr marL="1619768" algn="l" rtl="0" eaLnBrk="1" latinLnBrk="0" hangingPunct="1">
        <a:defRPr kumimoji="0" kern="1200">
          <a:solidFill>
            <a:schemeClr val="tx1"/>
          </a:solidFill>
          <a:latin typeface="+mn-lt"/>
          <a:ea typeface="+mn-ea"/>
          <a:cs typeface="+mn-cs"/>
        </a:defRPr>
      </a:lvl5pPr>
      <a:lvl6pPr marL="2024710" algn="l" rtl="0" eaLnBrk="1" latinLnBrk="0" hangingPunct="1">
        <a:defRPr kumimoji="0" kern="1200">
          <a:solidFill>
            <a:schemeClr val="tx1"/>
          </a:solidFill>
          <a:latin typeface="+mn-lt"/>
          <a:ea typeface="+mn-ea"/>
          <a:cs typeface="+mn-cs"/>
        </a:defRPr>
      </a:lvl6pPr>
      <a:lvl7pPr marL="2429652" algn="l" rtl="0" eaLnBrk="1" latinLnBrk="0" hangingPunct="1">
        <a:defRPr kumimoji="0" kern="1200">
          <a:solidFill>
            <a:schemeClr val="tx1"/>
          </a:solidFill>
          <a:latin typeface="+mn-lt"/>
          <a:ea typeface="+mn-ea"/>
          <a:cs typeface="+mn-cs"/>
        </a:defRPr>
      </a:lvl7pPr>
      <a:lvl8pPr marL="2834594" algn="l" rtl="0" eaLnBrk="1" latinLnBrk="0" hangingPunct="1">
        <a:defRPr kumimoji="0" kern="1200">
          <a:solidFill>
            <a:schemeClr val="tx1"/>
          </a:solidFill>
          <a:latin typeface="+mn-lt"/>
          <a:ea typeface="+mn-ea"/>
          <a:cs typeface="+mn-cs"/>
        </a:defRPr>
      </a:lvl8pPr>
      <a:lvl9pPr marL="3239536"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hyperlink" Target="https://sloanreview.mit.edu/article/video-the-four-ways-information-technology-is-driving-innovati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1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youtube.com/watch?v=MaiSk9_aShA" TargetMode="Externa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4.xml"/><Relationship Id="rId5" Type="http://schemas.openxmlformats.org/officeDocument/2006/relationships/image" Target="../media/image53.jpeg"/><Relationship Id="rId4" Type="http://schemas.openxmlformats.org/officeDocument/2006/relationships/image" Target="../media/image52.jpeg"/></Relationships>
</file>

<file path=ppt/slides/_rels/slide3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9.xml"/><Relationship Id="rId1" Type="http://schemas.openxmlformats.org/officeDocument/2006/relationships/vmlDrawing" Target="../drawings/vmlDrawing1.vml"/><Relationship Id="rId4" Type="http://schemas.openxmlformats.org/officeDocument/2006/relationships/image" Target="../media/image57.wmf"/></Relationships>
</file>

<file path=ppt/slides/_rels/slide4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E703EF18-0A7D-4196-85A3-CC2663F91DF2}"/>
              </a:ext>
            </a:extLst>
          </p:cNvPr>
          <p:cNvSpPr>
            <a:spLocks noGrp="1" noChangeArrowheads="1"/>
          </p:cNvSpPr>
          <p:nvPr>
            <p:ph type="ctrTitle"/>
          </p:nvPr>
        </p:nvSpPr>
        <p:spPr/>
        <p:txBody>
          <a:bodyPr/>
          <a:lstStyle/>
          <a:p>
            <a:pPr eaLnBrk="1" fontAlgn="auto" hangingPunct="1">
              <a:spcAft>
                <a:spcPts val="0"/>
              </a:spcAft>
              <a:defRPr/>
            </a:pPr>
            <a:r>
              <a:rPr lang="en-US" dirty="0">
                <a:cs typeface="+mj-cs"/>
              </a:rPr>
              <a:t>Innovation Strategy</a:t>
            </a:r>
          </a:p>
        </p:txBody>
      </p:sp>
      <p:sp>
        <p:nvSpPr>
          <p:cNvPr id="8195" name="Rectangle 3">
            <a:extLst>
              <a:ext uri="{FF2B5EF4-FFF2-40B4-BE49-F238E27FC236}">
                <a16:creationId xmlns:a16="http://schemas.microsoft.com/office/drawing/2014/main" id="{ED57E991-ADB7-4136-91AD-4FB3E929195F}"/>
              </a:ext>
            </a:extLst>
          </p:cNvPr>
          <p:cNvSpPr>
            <a:spLocks noGrp="1" noChangeArrowheads="1"/>
          </p:cNvSpPr>
          <p:nvPr>
            <p:ph type="subTitle" idx="1"/>
          </p:nvPr>
        </p:nvSpPr>
        <p:spPr>
          <a:xfrm>
            <a:off x="3019425" y="3068638"/>
            <a:ext cx="4602163" cy="954087"/>
          </a:xfrm>
        </p:spPr>
        <p:txBody>
          <a:bodyPr/>
          <a:lstStyle/>
          <a:p>
            <a:pPr eaLnBrk="1" hangingPunct="1"/>
            <a:r>
              <a:rPr lang="en-US" altLang="he-IL" dirty="0">
                <a:cs typeface="Arial" panose="020B0604020202020204" pitchFamily="34" charset="0"/>
              </a:rPr>
              <a:t>Lecture 5</a:t>
            </a:r>
          </a:p>
        </p:txBody>
      </p:sp>
      <p:sp>
        <p:nvSpPr>
          <p:cNvPr id="2" name="מציין מיקום של מספר שקופית 1">
            <a:extLst>
              <a:ext uri="{FF2B5EF4-FFF2-40B4-BE49-F238E27FC236}">
                <a16:creationId xmlns:a16="http://schemas.microsoft.com/office/drawing/2014/main" id="{3694D2A3-9E1F-4C0C-9E55-F0D01DE79878}"/>
              </a:ext>
            </a:extLst>
          </p:cNvPr>
          <p:cNvSpPr>
            <a:spLocks noGrp="1"/>
          </p:cNvSpPr>
          <p:nvPr>
            <p:ph type="sldNum" sz="quarter" idx="12"/>
          </p:nvPr>
        </p:nvSpPr>
        <p:spPr/>
        <p:txBody>
          <a:bodyPr/>
          <a:lstStyle/>
          <a:p>
            <a:fld id="{5453ED48-3D2D-4871-8126-82A8CE641B32}" type="slidenum">
              <a:rPr lang="en-US" altLang="he-IL" smtClean="0"/>
              <a:pPr/>
              <a:t>1</a:t>
            </a:fld>
            <a:endParaRPr lang="en-US" altLang="he-IL"/>
          </a:p>
        </p:txBody>
      </p:sp>
    </p:spTree>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B5A4F2A-3E84-4F3F-808D-88A94B286BA4}"/>
              </a:ext>
            </a:extLst>
          </p:cNvPr>
          <p:cNvPicPr>
            <a:picLocks noChangeAspect="1"/>
          </p:cNvPicPr>
          <p:nvPr/>
        </p:nvPicPr>
        <p:blipFill>
          <a:blip r:embed="rId2"/>
          <a:stretch>
            <a:fillRect/>
          </a:stretch>
        </p:blipFill>
        <p:spPr>
          <a:xfrm>
            <a:off x="0" y="1300542"/>
            <a:ext cx="7295322" cy="4352545"/>
          </a:xfrm>
          <a:prstGeom prst="rect">
            <a:avLst/>
          </a:prstGeom>
        </p:spPr>
      </p:pic>
      <p:sp>
        <p:nvSpPr>
          <p:cNvPr id="2" name="כותרת 1">
            <a:extLst>
              <a:ext uri="{FF2B5EF4-FFF2-40B4-BE49-F238E27FC236}">
                <a16:creationId xmlns:a16="http://schemas.microsoft.com/office/drawing/2014/main" id="{3AAB08B6-90F6-45B5-9749-91747E039D35}"/>
              </a:ext>
            </a:extLst>
          </p:cNvPr>
          <p:cNvSpPr>
            <a:spLocks noGrp="1"/>
          </p:cNvSpPr>
          <p:nvPr>
            <p:ph type="title"/>
          </p:nvPr>
        </p:nvSpPr>
        <p:spPr/>
        <p:txBody>
          <a:bodyPr/>
          <a:lstStyle/>
          <a:p>
            <a:r>
              <a:rPr lang="en-US" dirty="0"/>
              <a:t>The new customer attitude</a:t>
            </a:r>
            <a:endParaRPr lang="he-IL" dirty="0"/>
          </a:p>
        </p:txBody>
      </p:sp>
      <p:sp>
        <p:nvSpPr>
          <p:cNvPr id="3" name="מציין מיקום תוכן 2">
            <a:extLst>
              <a:ext uri="{FF2B5EF4-FFF2-40B4-BE49-F238E27FC236}">
                <a16:creationId xmlns:a16="http://schemas.microsoft.com/office/drawing/2014/main" id="{65F60C8D-1F3A-495C-9665-B8C3597C3383}"/>
              </a:ext>
            </a:extLst>
          </p:cNvPr>
          <p:cNvSpPr>
            <a:spLocks noGrp="1"/>
          </p:cNvSpPr>
          <p:nvPr>
            <p:ph idx="1"/>
          </p:nvPr>
        </p:nvSpPr>
        <p:spPr>
          <a:xfrm>
            <a:off x="411162" y="1300543"/>
            <a:ext cx="6794707" cy="4608132"/>
          </a:xfrm>
          <a:solidFill>
            <a:schemeClr val="bg1">
              <a:alpha val="62000"/>
            </a:schemeClr>
          </a:solidFill>
        </p:spPr>
        <p:txBody>
          <a:bodyPr/>
          <a:lstStyle/>
          <a:p>
            <a:pPr>
              <a:lnSpc>
                <a:spcPct val="150000"/>
              </a:lnSpc>
            </a:pPr>
            <a:r>
              <a:rPr lang="en-US" b="1" dirty="0"/>
              <a:t>Customization</a:t>
            </a:r>
            <a:r>
              <a:rPr lang="en-US" dirty="0"/>
              <a:t> – that’s the way I like it</a:t>
            </a:r>
          </a:p>
          <a:p>
            <a:pPr>
              <a:lnSpc>
                <a:spcPct val="150000"/>
              </a:lnSpc>
            </a:pPr>
            <a:r>
              <a:rPr lang="en-US" b="1" dirty="0"/>
              <a:t>Communities</a:t>
            </a:r>
            <a:r>
              <a:rPr lang="en-US" dirty="0"/>
              <a:t> – I want to be part of </a:t>
            </a:r>
          </a:p>
          <a:p>
            <a:pPr>
              <a:lnSpc>
                <a:spcPct val="150000"/>
              </a:lnSpc>
            </a:pPr>
            <a:r>
              <a:rPr lang="en-US" b="1" dirty="0"/>
              <a:t>Multi channel </a:t>
            </a:r>
            <a:r>
              <a:rPr lang="en-US" dirty="0"/>
              <a:t>– I’ll call, click or come to the store</a:t>
            </a:r>
          </a:p>
          <a:p>
            <a:pPr>
              <a:lnSpc>
                <a:spcPct val="150000"/>
              </a:lnSpc>
            </a:pPr>
            <a:r>
              <a:rPr lang="en-US" b="1" dirty="0"/>
              <a:t>Value for money </a:t>
            </a:r>
            <a:r>
              <a:rPr lang="en-US" dirty="0"/>
              <a:t>– I want more value for my money</a:t>
            </a:r>
          </a:p>
          <a:p>
            <a:pPr>
              <a:lnSpc>
                <a:spcPct val="150000"/>
              </a:lnSpc>
            </a:pPr>
            <a:r>
              <a:rPr lang="en-US" b="1" dirty="0"/>
              <a:t>Choice</a:t>
            </a:r>
            <a:r>
              <a:rPr lang="en-US" dirty="0"/>
              <a:t> – give more choices to select from</a:t>
            </a:r>
            <a:endParaRPr lang="he-IL" dirty="0"/>
          </a:p>
        </p:txBody>
      </p:sp>
      <p:sp>
        <p:nvSpPr>
          <p:cNvPr id="4" name="מציין מיקום של מספר שקופית 3">
            <a:extLst>
              <a:ext uri="{FF2B5EF4-FFF2-40B4-BE49-F238E27FC236}">
                <a16:creationId xmlns:a16="http://schemas.microsoft.com/office/drawing/2014/main" id="{21FFA000-F927-46CA-A973-151B6D0F0118}"/>
              </a:ext>
            </a:extLst>
          </p:cNvPr>
          <p:cNvSpPr>
            <a:spLocks noGrp="1"/>
          </p:cNvSpPr>
          <p:nvPr>
            <p:ph type="sldNum" sz="quarter" idx="12"/>
          </p:nvPr>
        </p:nvSpPr>
        <p:spPr/>
        <p:txBody>
          <a:bodyPr/>
          <a:lstStyle/>
          <a:p>
            <a:fld id="{C555FA80-D8CC-49AB-88F8-B2D275340DB4}" type="slidenum">
              <a:rPr lang="en-US" altLang="he-IL" smtClean="0"/>
              <a:pPr/>
              <a:t>10</a:t>
            </a:fld>
            <a:endParaRPr lang="en-US" altLang="he-IL"/>
          </a:p>
        </p:txBody>
      </p:sp>
    </p:spTree>
    <p:extLst>
      <p:ext uri="{BB962C8B-B14F-4D97-AF65-F5344CB8AC3E}">
        <p14:creationId xmlns:p14="http://schemas.microsoft.com/office/powerpoint/2010/main" val="1773691049"/>
      </p:ext>
    </p:extLst>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24C06-C486-4C8A-9021-FDF8F912EBC0}"/>
              </a:ext>
            </a:extLst>
          </p:cNvPr>
          <p:cNvSpPr>
            <a:spLocks noGrp="1"/>
          </p:cNvSpPr>
          <p:nvPr>
            <p:ph type="title"/>
          </p:nvPr>
        </p:nvSpPr>
        <p:spPr>
          <a:xfrm>
            <a:off x="548640" y="238020"/>
            <a:ext cx="6637351" cy="984493"/>
          </a:xfrm>
        </p:spPr>
        <p:txBody>
          <a:bodyPr rtlCol="0">
            <a:normAutofit/>
          </a:bodyPr>
          <a:lstStyle/>
          <a:p>
            <a:pPr eaLnBrk="1" fontAlgn="auto" hangingPunct="1">
              <a:spcAft>
                <a:spcPts val="0"/>
              </a:spcAft>
              <a:defRPr/>
            </a:pPr>
            <a:r>
              <a:rPr lang="en-GB" sz="2400" dirty="0"/>
              <a:t>The traditional view of value creation</a:t>
            </a:r>
          </a:p>
        </p:txBody>
      </p:sp>
      <p:sp>
        <p:nvSpPr>
          <p:cNvPr id="26627" name="Rectangle 2">
            <a:extLst>
              <a:ext uri="{FF2B5EF4-FFF2-40B4-BE49-F238E27FC236}">
                <a16:creationId xmlns:a16="http://schemas.microsoft.com/office/drawing/2014/main" id="{A655734C-B76A-4347-B5C4-53E1D1AFE447}"/>
              </a:ext>
            </a:extLst>
          </p:cNvPr>
          <p:cNvSpPr>
            <a:spLocks noChangeArrowheads="1"/>
          </p:cNvSpPr>
          <p:nvPr/>
        </p:nvSpPr>
        <p:spPr bwMode="auto">
          <a:xfrm>
            <a:off x="152401" y="45226"/>
            <a:ext cx="184731" cy="30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e-IL" sz="1387">
              <a:latin typeface="Calibri" panose="020F0502020204030204" pitchFamily="34" charset="0"/>
            </a:endParaRPr>
          </a:p>
        </p:txBody>
      </p:sp>
      <p:pic>
        <p:nvPicPr>
          <p:cNvPr id="26628" name="Picture 1">
            <a:extLst>
              <a:ext uri="{FF2B5EF4-FFF2-40B4-BE49-F238E27FC236}">
                <a16:creationId xmlns:a16="http://schemas.microsoft.com/office/drawing/2014/main" id="{A027EE1E-4F5E-474C-9A7E-CFC5B1E370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9" t="4086" r="6930" b="5212"/>
          <a:stretch/>
        </p:blipFill>
        <p:spPr bwMode="auto">
          <a:xfrm>
            <a:off x="20872" y="1650241"/>
            <a:ext cx="7266303" cy="336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622117"/>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EDA3-776B-41E1-B950-93531E654AC3}"/>
              </a:ext>
            </a:extLst>
          </p:cNvPr>
          <p:cNvSpPr>
            <a:spLocks noGrp="1"/>
          </p:cNvSpPr>
          <p:nvPr>
            <p:ph type="title"/>
          </p:nvPr>
        </p:nvSpPr>
        <p:spPr/>
        <p:txBody>
          <a:bodyPr rtlCol="0">
            <a:normAutofit fontScale="90000"/>
          </a:bodyPr>
          <a:lstStyle/>
          <a:p>
            <a:pPr eaLnBrk="1" fontAlgn="auto" hangingPunct="1">
              <a:spcAft>
                <a:spcPts val="0"/>
              </a:spcAft>
              <a:defRPr/>
            </a:pPr>
            <a:r>
              <a:rPr lang="en-GB" b="1" dirty="0"/>
              <a:t>The basic transformation in value creation</a:t>
            </a:r>
            <a:endParaRPr lang="en-GB" dirty="0"/>
          </a:p>
        </p:txBody>
      </p:sp>
      <p:sp>
        <p:nvSpPr>
          <p:cNvPr id="27652" name="Rectangle 2">
            <a:extLst>
              <a:ext uri="{FF2B5EF4-FFF2-40B4-BE49-F238E27FC236}">
                <a16:creationId xmlns:a16="http://schemas.microsoft.com/office/drawing/2014/main" id="{CBC8731D-BC23-4D20-93DD-0DB5A8D63BA7}"/>
              </a:ext>
            </a:extLst>
          </p:cNvPr>
          <p:cNvSpPr>
            <a:spLocks noChangeArrowheads="1"/>
          </p:cNvSpPr>
          <p:nvPr/>
        </p:nvSpPr>
        <p:spPr bwMode="auto">
          <a:xfrm>
            <a:off x="152401" y="45226"/>
            <a:ext cx="184731" cy="30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e-IL" sz="1387">
              <a:latin typeface="Calibri" panose="020F0502020204030204" pitchFamily="34" charset="0"/>
            </a:endParaRPr>
          </a:p>
        </p:txBody>
      </p:sp>
      <p:pic>
        <p:nvPicPr>
          <p:cNvPr id="27653" name="Picture 1">
            <a:extLst>
              <a:ext uri="{FF2B5EF4-FFF2-40B4-BE49-F238E27FC236}">
                <a16:creationId xmlns:a16="http://schemas.microsoft.com/office/drawing/2014/main" id="{EC079BEE-1DE1-4C53-B52C-E49D0071B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267968"/>
            <a:ext cx="6854686" cy="443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מלבן 3">
            <a:extLst>
              <a:ext uri="{FF2B5EF4-FFF2-40B4-BE49-F238E27FC236}">
                <a16:creationId xmlns:a16="http://schemas.microsoft.com/office/drawing/2014/main" id="{6239F536-0114-4A97-875C-EE8FFE2EBBB3}"/>
              </a:ext>
            </a:extLst>
          </p:cNvPr>
          <p:cNvSpPr/>
          <p:nvPr/>
        </p:nvSpPr>
        <p:spPr>
          <a:xfrm>
            <a:off x="2548139" y="5534163"/>
            <a:ext cx="1906291" cy="338554"/>
          </a:xfrm>
          <a:prstGeom prst="rect">
            <a:avLst/>
          </a:prstGeom>
        </p:spPr>
        <p:txBody>
          <a:bodyPr wrap="none">
            <a:spAutoFit/>
          </a:bodyPr>
          <a:lstStyle/>
          <a:p>
            <a:r>
              <a:rPr lang="en-GB" altLang="he-IL" b="1" dirty="0">
                <a:solidFill>
                  <a:schemeClr val="folHlink"/>
                </a:solidFill>
              </a:rPr>
              <a:t>Co-creation value</a:t>
            </a:r>
            <a:endParaRPr lang="he-IL" b="1" dirty="0"/>
          </a:p>
        </p:txBody>
      </p:sp>
    </p:spTree>
    <p:extLst>
      <p:ext uri="{BB962C8B-B14F-4D97-AF65-F5344CB8AC3E}">
        <p14:creationId xmlns:p14="http://schemas.microsoft.com/office/powerpoint/2010/main" val="1580342259"/>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222202-2A27-451D-B06B-FAB0D9315692}"/>
              </a:ext>
            </a:extLst>
          </p:cNvPr>
          <p:cNvSpPr>
            <a:spLocks noGrp="1"/>
          </p:cNvSpPr>
          <p:nvPr>
            <p:ph type="title"/>
          </p:nvPr>
        </p:nvSpPr>
        <p:spPr/>
        <p:txBody>
          <a:bodyPr>
            <a:normAutofit fontScale="90000"/>
          </a:bodyPr>
          <a:lstStyle/>
          <a:p>
            <a:pPr algn="ctr"/>
            <a:r>
              <a:rPr lang="en-US" dirty="0"/>
              <a:t>The new house of innovation</a:t>
            </a:r>
            <a:endParaRPr lang="he-IL" dirty="0"/>
          </a:p>
        </p:txBody>
      </p:sp>
      <p:sp>
        <p:nvSpPr>
          <p:cNvPr id="4" name="מציין מיקום של מספר שקופית 3">
            <a:extLst>
              <a:ext uri="{FF2B5EF4-FFF2-40B4-BE49-F238E27FC236}">
                <a16:creationId xmlns:a16="http://schemas.microsoft.com/office/drawing/2014/main" id="{142E86E8-30E9-4495-AF72-7622649F470C}"/>
              </a:ext>
            </a:extLst>
          </p:cNvPr>
          <p:cNvSpPr>
            <a:spLocks noGrp="1"/>
          </p:cNvSpPr>
          <p:nvPr>
            <p:ph type="sldNum" sz="quarter" idx="12"/>
          </p:nvPr>
        </p:nvSpPr>
        <p:spPr/>
        <p:txBody>
          <a:bodyPr/>
          <a:lstStyle/>
          <a:p>
            <a:fld id="{C555FA80-D8CC-49AB-88F8-B2D275340DB4}" type="slidenum">
              <a:rPr lang="en-US" altLang="he-IL" smtClean="0"/>
              <a:pPr/>
              <a:t>13</a:t>
            </a:fld>
            <a:endParaRPr lang="en-US" altLang="he-IL"/>
          </a:p>
        </p:txBody>
      </p:sp>
      <p:sp>
        <p:nvSpPr>
          <p:cNvPr id="7" name="מלבן 6">
            <a:extLst>
              <a:ext uri="{FF2B5EF4-FFF2-40B4-BE49-F238E27FC236}">
                <a16:creationId xmlns:a16="http://schemas.microsoft.com/office/drawing/2014/main" id="{32C655AF-D7EA-457D-85EB-2F9968D3647D}"/>
              </a:ext>
            </a:extLst>
          </p:cNvPr>
          <p:cNvSpPr/>
          <p:nvPr/>
        </p:nvSpPr>
        <p:spPr>
          <a:xfrm>
            <a:off x="278296" y="1500810"/>
            <a:ext cx="6647967" cy="3570208"/>
          </a:xfrm>
          <a:prstGeom prst="rect">
            <a:avLst/>
          </a:prstGeom>
        </p:spPr>
        <p:txBody>
          <a:bodyPr wrap="square">
            <a:spAutoFit/>
          </a:bodyPr>
          <a:lstStyle/>
          <a:p>
            <a:pPr marL="285750" marR="8210" indent="-285750">
              <a:buFont typeface="Wingdings" panose="05000000000000000000" pitchFamily="2" charset="2"/>
              <a:buChar char="q"/>
            </a:pPr>
            <a:r>
              <a:rPr lang="en-US" sz="2000" dirty="0">
                <a:solidFill>
                  <a:srgbClr val="000000"/>
                </a:solidFill>
              </a:rPr>
              <a:t>Value is based on unique, personalized experiences of consumers </a:t>
            </a:r>
            <a:r>
              <a:rPr lang="en-US" sz="1800" dirty="0">
                <a:solidFill>
                  <a:srgbClr val="000000"/>
                </a:solidFill>
              </a:rPr>
              <a:t>–focus on one consumer experience at a time, even if serving 100 million consumers  </a:t>
            </a:r>
          </a:p>
          <a:p>
            <a:pPr marR="8210"/>
            <a:r>
              <a:rPr lang="en-US" sz="1800" dirty="0">
                <a:solidFill>
                  <a:srgbClr val="000000"/>
                </a:solidFill>
              </a:rPr>
              <a:t>   </a:t>
            </a:r>
          </a:p>
          <a:p>
            <a:pPr marR="8210" lvl="5"/>
            <a:r>
              <a:rPr lang="he-IL" sz="1800" dirty="0">
                <a:solidFill>
                  <a:srgbClr val="000000"/>
                </a:solidFill>
              </a:rPr>
              <a:t>	</a:t>
            </a:r>
            <a:r>
              <a:rPr lang="en-US" sz="1800" dirty="0">
                <a:solidFill>
                  <a:srgbClr val="000000"/>
                </a:solidFill>
              </a:rPr>
              <a:t>   (N = 1)</a:t>
            </a:r>
          </a:p>
          <a:p>
            <a:pPr marL="285750" indent="-285750">
              <a:buFont typeface="Wingdings" panose="05000000000000000000" pitchFamily="2" charset="2"/>
              <a:buChar char="q"/>
            </a:pPr>
            <a:endParaRPr lang="he-IL" sz="1800" dirty="0">
              <a:solidFill>
                <a:srgbClr val="000000"/>
              </a:solidFill>
            </a:endParaRPr>
          </a:p>
          <a:p>
            <a:pPr marL="285750" marR="11760" indent="-285750">
              <a:buFont typeface="Wingdings" panose="05000000000000000000" pitchFamily="2" charset="2"/>
              <a:buChar char="q"/>
            </a:pPr>
            <a:endParaRPr lang="en-US" sz="2000" dirty="0">
              <a:solidFill>
                <a:srgbClr val="000000"/>
              </a:solidFill>
            </a:endParaRPr>
          </a:p>
          <a:p>
            <a:pPr marL="285750" marR="11760" indent="-285750">
              <a:buFont typeface="Wingdings" panose="05000000000000000000" pitchFamily="2" charset="2"/>
              <a:buChar char="q"/>
            </a:pPr>
            <a:r>
              <a:rPr lang="en-US" sz="2000" dirty="0">
                <a:solidFill>
                  <a:srgbClr val="000000"/>
                </a:solidFill>
              </a:rPr>
              <a:t>No firm is big enough in scope and size to satisfy the experiences of one consumer at a time </a:t>
            </a:r>
            <a:r>
              <a:rPr lang="en-US" sz="1800" dirty="0">
                <a:solidFill>
                  <a:srgbClr val="000000"/>
                </a:solidFill>
              </a:rPr>
              <a:t>–access to global resources from a wide variety of other big and small firms </a:t>
            </a:r>
          </a:p>
          <a:p>
            <a:pPr marR="100910" lvl="5"/>
            <a:r>
              <a:rPr lang="he-IL" sz="1800" dirty="0">
                <a:solidFill>
                  <a:srgbClr val="000000"/>
                </a:solidFill>
              </a:rPr>
              <a:t>	</a:t>
            </a:r>
            <a:r>
              <a:rPr lang="en-US" sz="1800" dirty="0">
                <a:solidFill>
                  <a:srgbClr val="000000"/>
                </a:solidFill>
              </a:rPr>
              <a:t>(R = G) </a:t>
            </a:r>
          </a:p>
        </p:txBody>
      </p:sp>
      <p:sp>
        <p:nvSpPr>
          <p:cNvPr id="8" name="מלבן 7">
            <a:extLst>
              <a:ext uri="{FF2B5EF4-FFF2-40B4-BE49-F238E27FC236}">
                <a16:creationId xmlns:a16="http://schemas.microsoft.com/office/drawing/2014/main" id="{3E472FAF-9BD3-42C1-8584-F29DD68FF2D8}"/>
              </a:ext>
            </a:extLst>
          </p:cNvPr>
          <p:cNvSpPr/>
          <p:nvPr/>
        </p:nvSpPr>
        <p:spPr>
          <a:xfrm>
            <a:off x="446087" y="5465732"/>
            <a:ext cx="6515100" cy="400110"/>
          </a:xfrm>
          <a:prstGeom prst="rect">
            <a:avLst/>
          </a:prstGeom>
          <a:ln>
            <a:solidFill>
              <a:schemeClr val="tx1"/>
            </a:solidFill>
          </a:ln>
        </p:spPr>
        <p:txBody>
          <a:bodyPr wrap="square">
            <a:spAutoFit/>
          </a:bodyPr>
          <a:lstStyle/>
          <a:p>
            <a:pPr algn="ctr"/>
            <a:r>
              <a:rPr lang="en-US" sz="2000" b="1" dirty="0"/>
              <a:t>T</a:t>
            </a:r>
            <a:r>
              <a:rPr lang="he-IL" sz="2000" b="1" dirty="0" err="1"/>
              <a:t>he</a:t>
            </a:r>
            <a:r>
              <a:rPr lang="he-IL" sz="2000" b="1" dirty="0"/>
              <a:t> </a:t>
            </a:r>
            <a:r>
              <a:rPr lang="he-IL" sz="2000" b="1" dirty="0" err="1"/>
              <a:t>resource</a:t>
            </a:r>
            <a:r>
              <a:rPr lang="en-US" sz="2000" b="1" dirty="0"/>
              <a:t>s</a:t>
            </a:r>
            <a:r>
              <a:rPr lang="he-IL" sz="2000" b="1" dirty="0"/>
              <a:t> </a:t>
            </a:r>
            <a:r>
              <a:rPr lang="he-IL" sz="2000" b="1" dirty="0" err="1"/>
              <a:t>of</a:t>
            </a:r>
            <a:r>
              <a:rPr lang="he-IL" sz="2000" b="1" dirty="0"/>
              <a:t> </a:t>
            </a:r>
            <a:r>
              <a:rPr lang="he-IL" sz="2000" b="1" dirty="0" err="1"/>
              <a:t>many</a:t>
            </a:r>
            <a:r>
              <a:rPr lang="he-IL" sz="2000" b="1" dirty="0"/>
              <a:t> </a:t>
            </a:r>
            <a:r>
              <a:rPr lang="he-IL" sz="2000" b="1" dirty="0" err="1"/>
              <a:t>to</a:t>
            </a:r>
            <a:r>
              <a:rPr lang="he-IL" sz="2000" b="1" dirty="0"/>
              <a:t> </a:t>
            </a:r>
            <a:r>
              <a:rPr lang="he-IL" sz="2000" b="1" dirty="0" err="1"/>
              <a:t>satisfy</a:t>
            </a:r>
            <a:r>
              <a:rPr lang="he-IL" sz="2000" b="1" dirty="0"/>
              <a:t> </a:t>
            </a:r>
            <a:r>
              <a:rPr lang="he-IL" sz="2000" b="1" dirty="0" err="1"/>
              <a:t>the</a:t>
            </a:r>
            <a:r>
              <a:rPr lang="he-IL" sz="2000" b="1" dirty="0"/>
              <a:t> </a:t>
            </a:r>
            <a:r>
              <a:rPr lang="he-IL" sz="2000" b="1" dirty="0" err="1"/>
              <a:t>needs</a:t>
            </a:r>
            <a:r>
              <a:rPr lang="he-IL" sz="2000" b="1" dirty="0"/>
              <a:t> </a:t>
            </a:r>
            <a:r>
              <a:rPr lang="he-IL" sz="2000" b="1" dirty="0" err="1"/>
              <a:t>of</a:t>
            </a:r>
            <a:r>
              <a:rPr lang="he-IL" sz="2000" b="1" dirty="0"/>
              <a:t> </a:t>
            </a:r>
            <a:r>
              <a:rPr lang="he-IL" sz="2000" b="1" dirty="0" err="1"/>
              <a:t>one</a:t>
            </a:r>
            <a:endParaRPr lang="he-IL" sz="2000" b="1" dirty="0"/>
          </a:p>
        </p:txBody>
      </p:sp>
    </p:spTree>
    <p:extLst>
      <p:ext uri="{BB962C8B-B14F-4D97-AF65-F5344CB8AC3E}">
        <p14:creationId xmlns:p14="http://schemas.microsoft.com/office/powerpoint/2010/main" val="18892090"/>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7B2C8B-02ED-4700-B4F9-29EE81FED822}"/>
              </a:ext>
            </a:extLst>
          </p:cNvPr>
          <p:cNvSpPr>
            <a:spLocks noGrp="1"/>
          </p:cNvSpPr>
          <p:nvPr>
            <p:ph type="title"/>
          </p:nvPr>
        </p:nvSpPr>
        <p:spPr/>
        <p:txBody>
          <a:bodyPr>
            <a:normAutofit fontScale="90000"/>
          </a:bodyPr>
          <a:lstStyle/>
          <a:p>
            <a:r>
              <a:rPr lang="en-US" dirty="0"/>
              <a:t>The new house of innovation</a:t>
            </a:r>
            <a:endParaRPr lang="he-IL" dirty="0"/>
          </a:p>
        </p:txBody>
      </p:sp>
      <p:sp>
        <p:nvSpPr>
          <p:cNvPr id="4" name="מציין מיקום של מספר שקופית 3">
            <a:extLst>
              <a:ext uri="{FF2B5EF4-FFF2-40B4-BE49-F238E27FC236}">
                <a16:creationId xmlns:a16="http://schemas.microsoft.com/office/drawing/2014/main" id="{14B95588-9FE3-4DDA-9BBE-53045BADAD84}"/>
              </a:ext>
            </a:extLst>
          </p:cNvPr>
          <p:cNvSpPr>
            <a:spLocks noGrp="1"/>
          </p:cNvSpPr>
          <p:nvPr>
            <p:ph type="sldNum" sz="quarter" idx="12"/>
          </p:nvPr>
        </p:nvSpPr>
        <p:spPr/>
        <p:txBody>
          <a:bodyPr/>
          <a:lstStyle/>
          <a:p>
            <a:fld id="{C555FA80-D8CC-49AB-88F8-B2D275340DB4}" type="slidenum">
              <a:rPr lang="en-US" altLang="he-IL" smtClean="0"/>
              <a:pPr/>
              <a:t>14</a:t>
            </a:fld>
            <a:endParaRPr lang="en-US" altLang="he-IL"/>
          </a:p>
        </p:txBody>
      </p:sp>
      <p:sp>
        <p:nvSpPr>
          <p:cNvPr id="5" name="AutoShape 2" descr="×ª××¦××ª ×ª××× × ×¢×××¨ âªnew innovation resources customers r=gâ¬â">
            <a:extLst>
              <a:ext uri="{FF2B5EF4-FFF2-40B4-BE49-F238E27FC236}">
                <a16:creationId xmlns:a16="http://schemas.microsoft.com/office/drawing/2014/main" id="{546AAB2B-9D6D-4A6E-9441-C2E4309A6138}"/>
              </a:ext>
            </a:extLst>
          </p:cNvPr>
          <p:cNvSpPr>
            <a:spLocks noChangeAspect="1" noChangeArrowheads="1"/>
          </p:cNvSpPr>
          <p:nvPr/>
        </p:nvSpPr>
        <p:spPr bwMode="auto">
          <a:xfrm>
            <a:off x="3962400" y="2819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6" name="תמונה 5">
            <a:extLst>
              <a:ext uri="{FF2B5EF4-FFF2-40B4-BE49-F238E27FC236}">
                <a16:creationId xmlns:a16="http://schemas.microsoft.com/office/drawing/2014/main" id="{F2D402C8-AE0E-467D-AAED-1F93707013F5}"/>
              </a:ext>
            </a:extLst>
          </p:cNvPr>
          <p:cNvPicPr>
            <a:picLocks noChangeAspect="1"/>
          </p:cNvPicPr>
          <p:nvPr/>
        </p:nvPicPr>
        <p:blipFill rotWithShape="1">
          <a:blip r:embed="rId2"/>
          <a:srcRect l="2672" t="8962" r="3558" b="5299"/>
          <a:stretch/>
        </p:blipFill>
        <p:spPr>
          <a:xfrm>
            <a:off x="884583" y="1352619"/>
            <a:ext cx="5516217" cy="4243111"/>
          </a:xfrm>
          <a:prstGeom prst="rect">
            <a:avLst/>
          </a:prstGeom>
        </p:spPr>
      </p:pic>
    </p:spTree>
    <p:extLst>
      <p:ext uri="{BB962C8B-B14F-4D97-AF65-F5344CB8AC3E}">
        <p14:creationId xmlns:p14="http://schemas.microsoft.com/office/powerpoint/2010/main" val="2272712002"/>
      </p:ext>
    </p:extLst>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D6423555-FB4E-402B-BDEA-7CC45C4E5209}"/>
              </a:ext>
            </a:extLst>
          </p:cNvPr>
          <p:cNvSpPr>
            <a:spLocks noGrp="1"/>
          </p:cNvSpPr>
          <p:nvPr>
            <p:ph type="title"/>
          </p:nvPr>
        </p:nvSpPr>
        <p:spPr/>
        <p:txBody>
          <a:bodyPr/>
          <a:lstStyle/>
          <a:p>
            <a:pPr eaLnBrk="1" hangingPunct="1"/>
            <a:r>
              <a:rPr lang="en-GB" altLang="he-IL" b="1" dirty="0">
                <a:solidFill>
                  <a:schemeClr val="folHlink"/>
                </a:solidFill>
              </a:rPr>
              <a:t>Experience Co-creation</a:t>
            </a:r>
            <a:endParaRPr lang="en-GB" altLang="he-IL" dirty="0">
              <a:solidFill>
                <a:schemeClr val="folHlink"/>
              </a:solidFill>
            </a:endParaRPr>
          </a:p>
        </p:txBody>
      </p:sp>
      <p:sp>
        <p:nvSpPr>
          <p:cNvPr id="3" name="Content Placeholder 2">
            <a:extLst>
              <a:ext uri="{FF2B5EF4-FFF2-40B4-BE49-F238E27FC236}">
                <a16:creationId xmlns:a16="http://schemas.microsoft.com/office/drawing/2014/main" id="{973EBF79-269E-4452-9EE8-8AE235D5791D}"/>
              </a:ext>
            </a:extLst>
          </p:cNvPr>
          <p:cNvSpPr>
            <a:spLocks noGrp="1"/>
          </p:cNvSpPr>
          <p:nvPr>
            <p:ph idx="1"/>
          </p:nvPr>
        </p:nvSpPr>
        <p:spPr>
          <a:xfrm>
            <a:off x="548640" y="1386840"/>
            <a:ext cx="6826195" cy="4247198"/>
          </a:xfrm>
        </p:spPr>
        <p:txBody>
          <a:bodyPr rtlCol="0">
            <a:normAutofit lnSpcReduction="10000"/>
          </a:bodyPr>
          <a:lstStyle/>
          <a:p>
            <a:pPr eaLnBrk="1" fontAlgn="auto" hangingPunct="1">
              <a:lnSpc>
                <a:spcPct val="150000"/>
              </a:lnSpc>
              <a:spcBef>
                <a:spcPts val="600"/>
              </a:spcBef>
              <a:spcAft>
                <a:spcPts val="0"/>
              </a:spcAft>
              <a:defRPr/>
            </a:pPr>
            <a:r>
              <a:rPr lang="en-GB" dirty="0"/>
              <a:t>individuals must be able to co-construct unique value for themselves through customer network interactions that </a:t>
            </a:r>
            <a:r>
              <a:rPr lang="en-GB" b="1" dirty="0"/>
              <a:t>facilitate contextualised </a:t>
            </a:r>
            <a:r>
              <a:rPr lang="en-GB" b="1" u="sng" dirty="0"/>
              <a:t>experience outcomes </a:t>
            </a:r>
            <a:r>
              <a:rPr lang="en-GB" dirty="0"/>
              <a:t>through (DART)</a:t>
            </a:r>
          </a:p>
          <a:p>
            <a:pPr lvl="1" eaLnBrk="1" fontAlgn="auto" hangingPunct="1">
              <a:lnSpc>
                <a:spcPct val="150000"/>
              </a:lnSpc>
              <a:spcBef>
                <a:spcPts val="600"/>
              </a:spcBef>
              <a:spcAft>
                <a:spcPts val="0"/>
              </a:spcAft>
              <a:defRPr/>
            </a:pPr>
            <a:r>
              <a:rPr lang="en-GB" dirty="0"/>
              <a:t>Dialogue</a:t>
            </a:r>
          </a:p>
          <a:p>
            <a:pPr lvl="1" eaLnBrk="1" fontAlgn="auto" hangingPunct="1">
              <a:lnSpc>
                <a:spcPct val="150000"/>
              </a:lnSpc>
              <a:spcBef>
                <a:spcPts val="600"/>
              </a:spcBef>
              <a:spcAft>
                <a:spcPts val="0"/>
              </a:spcAft>
              <a:defRPr/>
            </a:pPr>
            <a:r>
              <a:rPr lang="en-GB" dirty="0"/>
              <a:t>Access</a:t>
            </a:r>
          </a:p>
          <a:p>
            <a:pPr lvl="1" eaLnBrk="1" fontAlgn="auto" hangingPunct="1">
              <a:lnSpc>
                <a:spcPct val="150000"/>
              </a:lnSpc>
              <a:spcBef>
                <a:spcPts val="600"/>
              </a:spcBef>
              <a:spcAft>
                <a:spcPts val="0"/>
              </a:spcAft>
              <a:defRPr/>
            </a:pPr>
            <a:r>
              <a:rPr lang="en-GB" dirty="0"/>
              <a:t>Risk management</a:t>
            </a:r>
          </a:p>
          <a:p>
            <a:pPr lvl="1" eaLnBrk="1" fontAlgn="auto" hangingPunct="1">
              <a:lnSpc>
                <a:spcPct val="150000"/>
              </a:lnSpc>
              <a:spcBef>
                <a:spcPts val="600"/>
              </a:spcBef>
              <a:spcAft>
                <a:spcPts val="0"/>
              </a:spcAft>
              <a:defRPr/>
            </a:pPr>
            <a:r>
              <a:rPr lang="en-GB" dirty="0"/>
              <a:t>Transparency (DART).  </a:t>
            </a:r>
          </a:p>
          <a:p>
            <a:pPr algn="r" eaLnBrk="1" fontAlgn="auto" hangingPunct="1">
              <a:lnSpc>
                <a:spcPct val="150000"/>
              </a:lnSpc>
              <a:spcBef>
                <a:spcPts val="600"/>
              </a:spcBef>
              <a:spcAft>
                <a:spcPts val="0"/>
              </a:spcAft>
              <a:buNone/>
              <a:defRPr/>
            </a:pPr>
            <a:endParaRPr lang="en-GB" dirty="0"/>
          </a:p>
        </p:txBody>
      </p:sp>
      <p:sp>
        <p:nvSpPr>
          <p:cNvPr id="4" name="Slide Number Placeholder 3">
            <a:extLst>
              <a:ext uri="{FF2B5EF4-FFF2-40B4-BE49-F238E27FC236}">
                <a16:creationId xmlns:a16="http://schemas.microsoft.com/office/drawing/2014/main" id="{E1B6AF9A-5772-4963-BC05-2CD59A50A29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181B2FD-3812-4B08-ACA7-F567F8ADB85F}" type="slidenum">
              <a:rPr lang="en-GB" altLang="he-IL">
                <a:solidFill>
                  <a:srgbClr val="898989"/>
                </a:solidFill>
                <a:latin typeface="Calibri" panose="020F0502020204030204" pitchFamily="34" charset="0"/>
              </a:rPr>
              <a:pPr eaLnBrk="1" hangingPunct="1"/>
              <a:t>15</a:t>
            </a:fld>
            <a:endParaRPr lang="en-GB" altLang="he-IL">
              <a:solidFill>
                <a:srgbClr val="898989"/>
              </a:solidFill>
              <a:latin typeface="Calibri" panose="020F0502020204030204" pitchFamily="34" charset="0"/>
            </a:endParaRPr>
          </a:p>
        </p:txBody>
      </p:sp>
    </p:spTree>
    <p:extLst>
      <p:ext uri="{BB962C8B-B14F-4D97-AF65-F5344CB8AC3E}">
        <p14:creationId xmlns:p14="http://schemas.microsoft.com/office/powerpoint/2010/main" val="3738828500"/>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a16="http://schemas.microsoft.com/office/drawing/2014/main" id="{D74F5690-4094-4A1F-84A8-29212AB22E4D}"/>
              </a:ext>
            </a:extLst>
          </p:cNvPr>
          <p:cNvSpPr>
            <a:spLocks noGrp="1"/>
          </p:cNvSpPr>
          <p:nvPr>
            <p:ph idx="1"/>
          </p:nvPr>
        </p:nvSpPr>
        <p:spPr>
          <a:xfrm>
            <a:off x="329979" y="1482690"/>
            <a:ext cx="7132320" cy="3427241"/>
          </a:xfrm>
        </p:spPr>
        <p:txBody>
          <a:bodyPr/>
          <a:lstStyle/>
          <a:p>
            <a:pPr eaLnBrk="1" hangingPunct="1"/>
            <a:r>
              <a:rPr lang="en-GB" altLang="he-IL" b="1" dirty="0"/>
              <a:t>Dialogue</a:t>
            </a:r>
            <a:r>
              <a:rPr lang="en-GB" altLang="he-IL" dirty="0"/>
              <a:t> encourages not just knowledge sharing, but shared understanding between companies and customers.  It also give individuals more opportunity to interject their views of outcomes of value into the value creation process.</a:t>
            </a:r>
          </a:p>
          <a:p>
            <a:pPr eaLnBrk="1" hangingPunct="1"/>
            <a:endParaRPr lang="en-GB" altLang="he-IL" dirty="0"/>
          </a:p>
          <a:p>
            <a:pPr eaLnBrk="1" hangingPunct="1"/>
            <a:r>
              <a:rPr lang="en-GB" altLang="he-IL" b="1" dirty="0"/>
              <a:t>Access</a:t>
            </a:r>
            <a:r>
              <a:rPr lang="en-GB" altLang="he-IL" dirty="0"/>
              <a:t> to knowledge, tools and expertise helps individuals construct their own experience outcomes.</a:t>
            </a:r>
          </a:p>
        </p:txBody>
      </p:sp>
      <p:sp>
        <p:nvSpPr>
          <p:cNvPr id="4" name="Slide Number Placeholder 3">
            <a:extLst>
              <a:ext uri="{FF2B5EF4-FFF2-40B4-BE49-F238E27FC236}">
                <a16:creationId xmlns:a16="http://schemas.microsoft.com/office/drawing/2014/main" id="{A7A3D459-6FA3-4074-8670-5127EAD0968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72F74EC-1110-4B5B-9D08-81F8CE5EBA67}" type="slidenum">
              <a:rPr lang="en-GB" altLang="he-IL">
                <a:solidFill>
                  <a:srgbClr val="898989"/>
                </a:solidFill>
                <a:latin typeface="Calibri" panose="020F0502020204030204" pitchFamily="34" charset="0"/>
              </a:rPr>
              <a:pPr eaLnBrk="1" hangingPunct="1"/>
              <a:t>16</a:t>
            </a:fld>
            <a:endParaRPr lang="en-GB" altLang="he-IL">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D88D7CE4-726D-4D6D-BF91-0074D00EE3F9}"/>
              </a:ext>
            </a:extLst>
          </p:cNvPr>
          <p:cNvSpPr>
            <a:spLocks noGrp="1"/>
          </p:cNvSpPr>
          <p:nvPr>
            <p:ph type="title"/>
          </p:nvPr>
        </p:nvSpPr>
        <p:spPr>
          <a:xfrm>
            <a:off x="411163" y="277813"/>
            <a:ext cx="6515100" cy="990600"/>
          </a:xfrm>
        </p:spPr>
        <p:txBody>
          <a:bodyPr/>
          <a:lstStyle/>
          <a:p>
            <a:pPr eaLnBrk="1" hangingPunct="1"/>
            <a:r>
              <a:rPr lang="en-GB" altLang="he-IL" b="1" dirty="0">
                <a:solidFill>
                  <a:schemeClr val="folHlink"/>
                </a:solidFill>
              </a:rPr>
              <a:t>Experience Co-creation</a:t>
            </a:r>
            <a:endParaRPr lang="en-GB" altLang="he-IL" dirty="0">
              <a:solidFill>
                <a:schemeClr val="folHlink"/>
              </a:solidFill>
            </a:endParaRPr>
          </a:p>
        </p:txBody>
      </p:sp>
    </p:spTree>
    <p:extLst>
      <p:ext uri="{BB962C8B-B14F-4D97-AF65-F5344CB8AC3E}">
        <p14:creationId xmlns:p14="http://schemas.microsoft.com/office/powerpoint/2010/main" val="2695088724"/>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6EC0E6-4FD9-49A3-840E-56D1D19AE61E}"/>
              </a:ext>
            </a:extLst>
          </p:cNvPr>
          <p:cNvSpPr>
            <a:spLocks noGrp="1"/>
          </p:cNvSpPr>
          <p:nvPr>
            <p:ph idx="1"/>
          </p:nvPr>
        </p:nvSpPr>
        <p:spPr>
          <a:xfrm>
            <a:off x="411163" y="1377209"/>
            <a:ext cx="7132320" cy="4566391"/>
          </a:xfrm>
        </p:spPr>
        <p:txBody>
          <a:bodyPr rtlCol="0">
            <a:normAutofit/>
          </a:bodyPr>
          <a:lstStyle/>
          <a:p>
            <a:pPr eaLnBrk="1" fontAlgn="auto" hangingPunct="1">
              <a:spcAft>
                <a:spcPts val="0"/>
              </a:spcAft>
              <a:defRPr/>
            </a:pPr>
            <a:r>
              <a:rPr lang="en-GB" b="1" dirty="0"/>
              <a:t>Risk Management</a:t>
            </a:r>
            <a:r>
              <a:rPr lang="en-GB" dirty="0"/>
              <a:t> assumes that if consumers become co-creators of value with companies, they will demand more information about potential risks of goods and services, but they may also have to bear more responsibility for dealing with those risks.</a:t>
            </a:r>
          </a:p>
          <a:p>
            <a:pPr eaLnBrk="1" fontAlgn="auto" hangingPunct="1">
              <a:spcAft>
                <a:spcPts val="0"/>
              </a:spcAft>
              <a:defRPr/>
            </a:pPr>
            <a:r>
              <a:rPr lang="en-GB" b="1" dirty="0"/>
              <a:t>Transparency</a:t>
            </a:r>
            <a:r>
              <a:rPr lang="en-GB" dirty="0"/>
              <a:t> of information in interaction processes is necessary for individuals to participate effectively in co-creation, and engender trust between institutions and individuals.</a:t>
            </a:r>
          </a:p>
          <a:p>
            <a:pPr eaLnBrk="1" fontAlgn="auto" hangingPunct="1">
              <a:spcAft>
                <a:spcPts val="0"/>
              </a:spcAft>
              <a:buNone/>
              <a:defRPr/>
            </a:pPr>
            <a:endParaRPr lang="en-GB" dirty="0"/>
          </a:p>
        </p:txBody>
      </p:sp>
      <p:sp>
        <p:nvSpPr>
          <p:cNvPr id="4" name="Slide Number Placeholder 3">
            <a:extLst>
              <a:ext uri="{FF2B5EF4-FFF2-40B4-BE49-F238E27FC236}">
                <a16:creationId xmlns:a16="http://schemas.microsoft.com/office/drawing/2014/main" id="{A50332F0-02D6-48A5-87E7-3717B9EA818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3A4D446-63CE-4FA8-823A-5D68F24D5936}" type="slidenum">
              <a:rPr lang="en-GB" altLang="he-IL">
                <a:solidFill>
                  <a:srgbClr val="898989"/>
                </a:solidFill>
                <a:latin typeface="Calibri" panose="020F0502020204030204" pitchFamily="34" charset="0"/>
              </a:rPr>
              <a:pPr eaLnBrk="1" hangingPunct="1"/>
              <a:t>17</a:t>
            </a:fld>
            <a:endParaRPr lang="en-GB" altLang="he-IL">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ACCBB346-B023-4DA0-B98A-69AF98A0C918}"/>
              </a:ext>
            </a:extLst>
          </p:cNvPr>
          <p:cNvSpPr>
            <a:spLocks noGrp="1"/>
          </p:cNvSpPr>
          <p:nvPr>
            <p:ph type="title"/>
          </p:nvPr>
        </p:nvSpPr>
        <p:spPr>
          <a:xfrm>
            <a:off x="411163" y="277813"/>
            <a:ext cx="6515100" cy="990600"/>
          </a:xfrm>
        </p:spPr>
        <p:txBody>
          <a:bodyPr/>
          <a:lstStyle/>
          <a:p>
            <a:pPr eaLnBrk="1" hangingPunct="1"/>
            <a:r>
              <a:rPr lang="en-GB" altLang="he-IL" b="1" dirty="0">
                <a:solidFill>
                  <a:schemeClr val="folHlink"/>
                </a:solidFill>
              </a:rPr>
              <a:t>Experience Co-creation</a:t>
            </a:r>
            <a:endParaRPr lang="en-GB" altLang="he-IL" dirty="0">
              <a:solidFill>
                <a:schemeClr val="folHlink"/>
              </a:solidFill>
            </a:endParaRPr>
          </a:p>
        </p:txBody>
      </p:sp>
    </p:spTree>
    <p:extLst>
      <p:ext uri="{BB962C8B-B14F-4D97-AF65-F5344CB8AC3E}">
        <p14:creationId xmlns:p14="http://schemas.microsoft.com/office/powerpoint/2010/main" val="2086932428"/>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BB4F6C-6979-4053-A735-FF9FF4B70F73}"/>
              </a:ext>
            </a:extLst>
          </p:cNvPr>
          <p:cNvSpPr>
            <a:spLocks noGrp="1"/>
          </p:cNvSpPr>
          <p:nvPr>
            <p:ph type="title"/>
          </p:nvPr>
        </p:nvSpPr>
        <p:spPr/>
        <p:txBody>
          <a:bodyPr>
            <a:normAutofit fontScale="90000"/>
          </a:bodyPr>
          <a:lstStyle/>
          <a:p>
            <a:r>
              <a:rPr lang="en-US" dirty="0"/>
              <a:t>4 Ways IT Is Driving Innovation</a:t>
            </a:r>
            <a:br>
              <a:rPr lang="en-US" dirty="0"/>
            </a:br>
            <a:endParaRPr lang="he-IL" dirty="0"/>
          </a:p>
        </p:txBody>
      </p:sp>
      <p:sp>
        <p:nvSpPr>
          <p:cNvPr id="4" name="מציין מיקום של מספר שקופית 3">
            <a:extLst>
              <a:ext uri="{FF2B5EF4-FFF2-40B4-BE49-F238E27FC236}">
                <a16:creationId xmlns:a16="http://schemas.microsoft.com/office/drawing/2014/main" id="{FCDDEA63-D0CF-4BC3-8981-25B8E8D3E8C7}"/>
              </a:ext>
            </a:extLst>
          </p:cNvPr>
          <p:cNvSpPr>
            <a:spLocks noGrp="1"/>
          </p:cNvSpPr>
          <p:nvPr>
            <p:ph type="sldNum" sz="quarter" idx="12"/>
          </p:nvPr>
        </p:nvSpPr>
        <p:spPr/>
        <p:txBody>
          <a:bodyPr/>
          <a:lstStyle/>
          <a:p>
            <a:fld id="{C555FA80-D8CC-49AB-88F8-B2D275340DB4}" type="slidenum">
              <a:rPr lang="en-US" altLang="he-IL" smtClean="0"/>
              <a:pPr/>
              <a:t>18</a:t>
            </a:fld>
            <a:endParaRPr lang="en-US" altLang="he-IL"/>
          </a:p>
        </p:txBody>
      </p:sp>
      <p:sp>
        <p:nvSpPr>
          <p:cNvPr id="6" name="TextBox 4">
            <a:extLst>
              <a:ext uri="{FF2B5EF4-FFF2-40B4-BE49-F238E27FC236}">
                <a16:creationId xmlns:a16="http://schemas.microsoft.com/office/drawing/2014/main" id="{CEC92564-D321-4481-9337-7B30BE8102CB}"/>
              </a:ext>
            </a:extLst>
          </p:cNvPr>
          <p:cNvSpPr txBox="1">
            <a:spLocks noChangeArrowheads="1"/>
          </p:cNvSpPr>
          <p:nvPr/>
        </p:nvSpPr>
        <p:spPr bwMode="auto">
          <a:xfrm>
            <a:off x="-23916" y="5438438"/>
            <a:ext cx="7349055" cy="505162"/>
          </a:xfrm>
          <a:prstGeom prst="rect">
            <a:avLst/>
          </a:prstGeom>
          <a:noFill/>
          <a:ln w="19050" algn="ctr">
            <a:solidFill>
              <a:schemeClr val="accent2"/>
            </a:solidFill>
            <a:miter lim="800000"/>
            <a:headEnd/>
            <a:tailEnd/>
          </a:ln>
        </p:spPr>
        <p:txBody>
          <a:bodyPr lIns="92075" tIns="46038" rIns="92075" bIns="46038"/>
          <a:lstStyle>
            <a:lvl1pPr defTabSz="762000" eaLnBrk="0" hangingPunct="0">
              <a:defRPr sz="1600" b="1">
                <a:solidFill>
                  <a:schemeClr val="tx1"/>
                </a:solidFill>
                <a:latin typeface="Arial" panose="020B0604020202020204" pitchFamily="34" charset="0"/>
                <a:cs typeface="Arial" panose="020B0604020202020204" pitchFamily="34" charset="0"/>
              </a:defRPr>
            </a:lvl1pPr>
            <a:lvl2pPr marL="742950" indent="-285750" defTabSz="762000" eaLnBrk="0" hangingPunct="0">
              <a:defRPr sz="1600" b="1">
                <a:solidFill>
                  <a:schemeClr val="tx1"/>
                </a:solidFill>
                <a:latin typeface="Arial" panose="020B0604020202020204" pitchFamily="34" charset="0"/>
                <a:cs typeface="Arial" panose="020B0604020202020204" pitchFamily="34" charset="0"/>
              </a:defRPr>
            </a:lvl2pPr>
            <a:lvl3pPr marL="1143000" indent="-228600" defTabSz="762000" eaLnBrk="0" hangingPunct="0">
              <a:defRPr sz="1600" b="1">
                <a:solidFill>
                  <a:schemeClr val="tx1"/>
                </a:solidFill>
                <a:latin typeface="Arial" panose="020B0604020202020204" pitchFamily="34" charset="0"/>
                <a:cs typeface="Arial" panose="020B0604020202020204" pitchFamily="34" charset="0"/>
              </a:defRPr>
            </a:lvl3pPr>
            <a:lvl4pPr marL="1600200" indent="-228600" defTabSz="762000" eaLnBrk="0" hangingPunct="0">
              <a:defRPr sz="1600" b="1">
                <a:solidFill>
                  <a:schemeClr val="tx1"/>
                </a:solidFill>
                <a:latin typeface="Arial" panose="020B0604020202020204" pitchFamily="34" charset="0"/>
                <a:cs typeface="Arial" panose="020B0604020202020204" pitchFamily="34" charset="0"/>
              </a:defRPr>
            </a:lvl4pPr>
            <a:lvl5pPr marL="2057400" indent="-228600" defTabSz="762000" eaLnBrk="0" hangingPunct="0">
              <a:defRPr sz="1600" b="1">
                <a:solidFill>
                  <a:schemeClr val="tx1"/>
                </a:solidFill>
                <a:latin typeface="Arial" panose="020B0604020202020204" pitchFamily="34" charset="0"/>
                <a:cs typeface="Arial" panose="020B0604020202020204" pitchFamily="34" charset="0"/>
              </a:defRPr>
            </a:lvl5pPr>
            <a:lvl6pPr marL="2514600" indent="-228600" algn="l" defTabSz="762000"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algn="l" defTabSz="762000"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algn="l" defTabSz="762000"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algn="l" defTabSz="762000"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algn="ctr">
              <a:spcBef>
                <a:spcPct val="20000"/>
              </a:spcBef>
              <a:buSzPct val="100000"/>
            </a:pPr>
            <a:r>
              <a:rPr lang="en-US" altLang="ko-KR" sz="1400" dirty="0">
                <a:latin typeface="Calibri" panose="020F0502020204030204" pitchFamily="34" charset="0"/>
                <a:ea typeface="Gulim" panose="020B0503020000020004" pitchFamily="34" charset="-127"/>
                <a:cs typeface="David" panose="020E0502060401010101" pitchFamily="34" charset="-79"/>
              </a:rPr>
              <a:t>An Interview with Prof. Eric Brynjolfsson: The 4 Ways IT is Driving Innovation, MIT Sloan Management Review, The Intelligent Enterprise, April, 2010   </a:t>
            </a:r>
            <a:endParaRPr lang="he-IL" altLang="ko-KR" sz="1400" dirty="0">
              <a:latin typeface="Calibri" panose="020F0502020204030204" pitchFamily="34" charset="0"/>
              <a:ea typeface="Gulim" panose="020B0503020000020004" pitchFamily="34" charset="-127"/>
              <a:cs typeface="David" panose="020E0502060401010101" pitchFamily="34" charset="-79"/>
            </a:endParaRPr>
          </a:p>
        </p:txBody>
      </p:sp>
      <p:grpSp>
        <p:nvGrpSpPr>
          <p:cNvPr id="24" name="קבוצה 23">
            <a:extLst>
              <a:ext uri="{FF2B5EF4-FFF2-40B4-BE49-F238E27FC236}">
                <a16:creationId xmlns:a16="http://schemas.microsoft.com/office/drawing/2014/main" id="{7D692F7B-B2B8-45C2-828F-36C0CF8901FE}"/>
              </a:ext>
            </a:extLst>
          </p:cNvPr>
          <p:cNvGrpSpPr/>
          <p:nvPr/>
        </p:nvGrpSpPr>
        <p:grpSpPr>
          <a:xfrm>
            <a:off x="411163" y="1312863"/>
            <a:ext cx="6522574" cy="4125575"/>
            <a:chOff x="593715" y="1600888"/>
            <a:chExt cx="6522574" cy="4125575"/>
          </a:xfrm>
        </p:grpSpPr>
        <p:sp>
          <p:nvSpPr>
            <p:cNvPr id="5" name="TextBox 2">
              <a:extLst>
                <a:ext uri="{FF2B5EF4-FFF2-40B4-BE49-F238E27FC236}">
                  <a16:creationId xmlns:a16="http://schemas.microsoft.com/office/drawing/2014/main" id="{20AECE12-111E-4916-A6EB-5EF84357FD5D}"/>
                </a:ext>
              </a:extLst>
            </p:cNvPr>
            <p:cNvSpPr txBox="1">
              <a:spLocks noChangeArrowheads="1"/>
            </p:cNvSpPr>
            <p:nvPr/>
          </p:nvSpPr>
          <p:spPr bwMode="auto">
            <a:xfrm>
              <a:off x="3186665" y="3209512"/>
              <a:ext cx="13366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chemeClr val="tx1"/>
                  </a:solidFill>
                  <a:latin typeface="Arial" panose="020B0604020202020204" pitchFamily="34" charset="0"/>
                  <a:cs typeface="Arial" panose="020B0604020202020204" pitchFamily="34" charset="0"/>
                </a:defRPr>
              </a:lvl1pPr>
              <a:lvl2pPr marL="742950" indent="-285750" eaLnBrk="0" hangingPunct="0">
                <a:defRPr sz="1600" b="1">
                  <a:solidFill>
                    <a:schemeClr val="tx1"/>
                  </a:solidFill>
                  <a:latin typeface="Arial" panose="020B0604020202020204" pitchFamily="34" charset="0"/>
                  <a:cs typeface="Arial" panose="020B0604020202020204" pitchFamily="34" charset="0"/>
                </a:defRPr>
              </a:lvl2pPr>
              <a:lvl3pPr marL="1143000" indent="-228600" eaLnBrk="0" hangingPunct="0">
                <a:defRPr sz="1600" b="1">
                  <a:solidFill>
                    <a:schemeClr val="tx1"/>
                  </a:solidFill>
                  <a:latin typeface="Arial" panose="020B0604020202020204" pitchFamily="34" charset="0"/>
                  <a:cs typeface="Arial" panose="020B0604020202020204" pitchFamily="34" charset="0"/>
                </a:defRPr>
              </a:lvl3pPr>
              <a:lvl4pPr marL="1600200" indent="-228600" eaLnBrk="0" hangingPunct="0">
                <a:defRPr sz="1600" b="1">
                  <a:solidFill>
                    <a:schemeClr val="tx1"/>
                  </a:solidFill>
                  <a:latin typeface="Arial" panose="020B0604020202020204" pitchFamily="34" charset="0"/>
                  <a:cs typeface="Arial" panose="020B0604020202020204" pitchFamily="34" charset="0"/>
                </a:defRPr>
              </a:lvl4pPr>
              <a:lvl5pPr marL="2057400" indent="-228600" eaLnBrk="0" hangingPunct="0">
                <a:defRPr sz="1600" b="1">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algn="ctr" eaLnBrk="1" hangingPunct="1"/>
              <a:r>
                <a:rPr lang="en-US" altLang="he-IL" sz="2000">
                  <a:latin typeface="Calibri" panose="020F0502020204030204" pitchFamily="34" charset="0"/>
                  <a:cs typeface="Calibri" panose="020F0502020204030204" pitchFamily="34" charset="0"/>
                </a:rPr>
                <a:t>Innovation</a:t>
              </a:r>
            </a:p>
            <a:p>
              <a:pPr algn="ctr" eaLnBrk="1" hangingPunct="1"/>
              <a:r>
                <a:rPr lang="en-US" altLang="he-IL" sz="2000">
                  <a:latin typeface="Calibri" panose="020F0502020204030204" pitchFamily="34" charset="0"/>
                  <a:cs typeface="Calibri" panose="020F0502020204030204" pitchFamily="34" charset="0"/>
                </a:rPr>
                <a:t>Processes</a:t>
              </a:r>
              <a:endParaRPr lang="he-IL" altLang="he-IL" sz="2000">
                <a:latin typeface="Calibri" panose="020F0502020204030204" pitchFamily="34" charset="0"/>
                <a:cs typeface="David" panose="020E0502060401010101" pitchFamily="34" charset="-79"/>
              </a:endParaRPr>
            </a:p>
          </p:txBody>
        </p:sp>
        <p:grpSp>
          <p:nvGrpSpPr>
            <p:cNvPr id="7" name="Group 15">
              <a:extLst>
                <a:ext uri="{FF2B5EF4-FFF2-40B4-BE49-F238E27FC236}">
                  <a16:creationId xmlns:a16="http://schemas.microsoft.com/office/drawing/2014/main" id="{76661B36-287C-4ABC-8E39-18F2FF31F488}"/>
                </a:ext>
              </a:extLst>
            </p:cNvPr>
            <p:cNvGrpSpPr>
              <a:grpSpLocks/>
            </p:cNvGrpSpPr>
            <p:nvPr/>
          </p:nvGrpSpPr>
          <p:grpSpPr bwMode="auto">
            <a:xfrm>
              <a:off x="2863442" y="1600888"/>
              <a:ext cx="2127047" cy="800101"/>
              <a:chOff x="0" y="816"/>
              <a:chExt cx="1969" cy="770"/>
            </a:xfrm>
          </p:grpSpPr>
          <p:pic>
            <p:nvPicPr>
              <p:cNvPr id="8" name="Picture 16">
                <a:extLst>
                  <a:ext uri="{FF2B5EF4-FFF2-40B4-BE49-F238E27FC236}">
                    <a16:creationId xmlns:a16="http://schemas.microsoft.com/office/drawing/2014/main" id="{721D7DA6-EB70-465E-8173-5B761755C4F1}"/>
                  </a:ext>
                </a:extLst>
              </p:cNvPr>
              <p:cNvPicPr>
                <a:picLocks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0" y="816"/>
                <a:ext cx="1969"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Text Box 17">
                <a:extLst>
                  <a:ext uri="{FF2B5EF4-FFF2-40B4-BE49-F238E27FC236}">
                    <a16:creationId xmlns:a16="http://schemas.microsoft.com/office/drawing/2014/main" id="{22B15C2D-F427-4C6B-9502-BD831E670610}"/>
                  </a:ext>
                </a:extLst>
              </p:cNvPr>
              <p:cNvSpPr txBox="1">
                <a:spLocks noChangeArrowheads="1"/>
              </p:cNvSpPr>
              <p:nvPr/>
            </p:nvSpPr>
            <p:spPr bwMode="auto">
              <a:xfrm>
                <a:off x="190" y="1062"/>
                <a:ext cx="1586" cy="290"/>
              </a:xfrm>
              <a:prstGeom prst="rect">
                <a:avLst/>
              </a:prstGeom>
              <a:noFill/>
              <a:ln w="12700" algn="ctr">
                <a:noFill/>
                <a:miter lim="800000"/>
                <a:headEnd/>
                <a:tailEnd/>
              </a:ln>
              <a:effectLst>
                <a:outerShdw dist="17961" dir="2700000" algn="ctr" rotWithShape="0">
                  <a:schemeClr val="bg2"/>
                </a:outerShdw>
              </a:effectLst>
            </p:spPr>
            <p:txBody>
              <a:bodyPr anchor="ctr">
                <a:spAutoFit/>
              </a:bodyPr>
              <a:lstStyle/>
              <a:p>
                <a:pPr algn="ctr">
                  <a:lnSpc>
                    <a:spcPct val="85000"/>
                  </a:lnSpc>
                  <a:defRPr/>
                </a:pPr>
                <a:endParaRPr lang="he-IL">
                  <a:effectLst>
                    <a:outerShdw blurRad="38100" dist="38100" dir="2700000" algn="tl">
                      <a:srgbClr val="C0C0C0"/>
                    </a:outerShdw>
                  </a:effectLst>
                  <a:latin typeface="Segoe" pitchFamily="2" charset="0"/>
                  <a:cs typeface="Arial" charset="0"/>
                </a:endParaRPr>
              </a:p>
            </p:txBody>
          </p:sp>
        </p:grpSp>
        <p:sp>
          <p:nvSpPr>
            <p:cNvPr id="10" name="TextBox 8">
              <a:extLst>
                <a:ext uri="{FF2B5EF4-FFF2-40B4-BE49-F238E27FC236}">
                  <a16:creationId xmlns:a16="http://schemas.microsoft.com/office/drawing/2014/main" id="{5B359377-57C3-4226-AA5F-1711C0C39570}"/>
                </a:ext>
              </a:extLst>
            </p:cNvPr>
            <p:cNvSpPr txBox="1">
              <a:spLocks noChangeArrowheads="1"/>
            </p:cNvSpPr>
            <p:nvPr/>
          </p:nvSpPr>
          <p:spPr bwMode="auto">
            <a:xfrm>
              <a:off x="3087280" y="1755776"/>
              <a:ext cx="18016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chemeClr val="tx1"/>
                  </a:solidFill>
                  <a:latin typeface="Arial" panose="020B0604020202020204" pitchFamily="34" charset="0"/>
                  <a:cs typeface="Arial" panose="020B0604020202020204" pitchFamily="34" charset="0"/>
                </a:defRPr>
              </a:lvl1pPr>
              <a:lvl2pPr marL="742950" indent="-285750" eaLnBrk="0" hangingPunct="0">
                <a:defRPr sz="1600" b="1">
                  <a:solidFill>
                    <a:schemeClr val="tx1"/>
                  </a:solidFill>
                  <a:latin typeface="Arial" panose="020B0604020202020204" pitchFamily="34" charset="0"/>
                  <a:cs typeface="Arial" panose="020B0604020202020204" pitchFamily="34" charset="0"/>
                </a:defRPr>
              </a:lvl2pPr>
              <a:lvl3pPr marL="1143000" indent="-228600" eaLnBrk="0" hangingPunct="0">
                <a:defRPr sz="1600" b="1">
                  <a:solidFill>
                    <a:schemeClr val="tx1"/>
                  </a:solidFill>
                  <a:latin typeface="Arial" panose="020B0604020202020204" pitchFamily="34" charset="0"/>
                  <a:cs typeface="Arial" panose="020B0604020202020204" pitchFamily="34" charset="0"/>
                </a:defRPr>
              </a:lvl3pPr>
              <a:lvl4pPr marL="1600200" indent="-228600" eaLnBrk="0" hangingPunct="0">
                <a:defRPr sz="1600" b="1">
                  <a:solidFill>
                    <a:schemeClr val="tx1"/>
                  </a:solidFill>
                  <a:latin typeface="Arial" panose="020B0604020202020204" pitchFamily="34" charset="0"/>
                  <a:cs typeface="Arial" panose="020B0604020202020204" pitchFamily="34" charset="0"/>
                </a:defRPr>
              </a:lvl4pPr>
              <a:lvl5pPr marL="2057400" indent="-228600" eaLnBrk="0" hangingPunct="0">
                <a:defRPr sz="1600" b="1">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algn="ctr" eaLnBrk="1" hangingPunct="1"/>
              <a:r>
                <a:rPr lang="en-US" altLang="he-IL" sz="1800">
                  <a:solidFill>
                    <a:schemeClr val="bg1"/>
                  </a:solidFill>
                  <a:latin typeface="Calibri" panose="020F0502020204030204" pitchFamily="34" charset="0"/>
                  <a:cs typeface="David" panose="020E0502060401010101" pitchFamily="34" charset="-79"/>
                </a:rPr>
                <a:t>Measurements</a:t>
              </a:r>
            </a:p>
          </p:txBody>
        </p:sp>
        <p:grpSp>
          <p:nvGrpSpPr>
            <p:cNvPr id="11" name="Group 15">
              <a:extLst>
                <a:ext uri="{FF2B5EF4-FFF2-40B4-BE49-F238E27FC236}">
                  <a16:creationId xmlns:a16="http://schemas.microsoft.com/office/drawing/2014/main" id="{8194595F-492C-450D-80E8-B7E7665A2607}"/>
                </a:ext>
              </a:extLst>
            </p:cNvPr>
            <p:cNvGrpSpPr>
              <a:grpSpLocks/>
            </p:cNvGrpSpPr>
            <p:nvPr/>
          </p:nvGrpSpPr>
          <p:grpSpPr bwMode="auto">
            <a:xfrm>
              <a:off x="4990489" y="3162578"/>
              <a:ext cx="2125800" cy="800100"/>
              <a:chOff x="0" y="816"/>
              <a:chExt cx="1969" cy="770"/>
            </a:xfrm>
          </p:grpSpPr>
          <p:pic>
            <p:nvPicPr>
              <p:cNvPr id="12" name="Picture 16">
                <a:extLst>
                  <a:ext uri="{FF2B5EF4-FFF2-40B4-BE49-F238E27FC236}">
                    <a16:creationId xmlns:a16="http://schemas.microsoft.com/office/drawing/2014/main" id="{CC9D43E0-66C7-4400-8445-BC2C8E3AA789}"/>
                  </a:ext>
                </a:extLst>
              </p:cNvPr>
              <p:cNvPicPr>
                <a:picLocks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0" y="816"/>
                <a:ext cx="1969"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 name="Text Box 17">
                <a:extLst>
                  <a:ext uri="{FF2B5EF4-FFF2-40B4-BE49-F238E27FC236}">
                    <a16:creationId xmlns:a16="http://schemas.microsoft.com/office/drawing/2014/main" id="{25FADCDB-35ED-4A6A-BBD0-B26B8974B40E}"/>
                  </a:ext>
                </a:extLst>
              </p:cNvPr>
              <p:cNvSpPr txBox="1">
                <a:spLocks noChangeArrowheads="1"/>
              </p:cNvSpPr>
              <p:nvPr/>
            </p:nvSpPr>
            <p:spPr bwMode="auto">
              <a:xfrm>
                <a:off x="191" y="1062"/>
                <a:ext cx="1588" cy="290"/>
              </a:xfrm>
              <a:prstGeom prst="rect">
                <a:avLst/>
              </a:prstGeom>
              <a:noFill/>
              <a:ln w="12700" algn="ctr">
                <a:noFill/>
                <a:miter lim="800000"/>
                <a:headEnd/>
                <a:tailEnd/>
              </a:ln>
              <a:effectLst>
                <a:outerShdw dist="17961" dir="2700000" algn="ctr" rotWithShape="0">
                  <a:schemeClr val="bg2"/>
                </a:outerShdw>
              </a:effectLst>
            </p:spPr>
            <p:txBody>
              <a:bodyPr anchor="ctr">
                <a:spAutoFit/>
              </a:bodyPr>
              <a:lstStyle/>
              <a:p>
                <a:pPr algn="ctr">
                  <a:lnSpc>
                    <a:spcPct val="85000"/>
                  </a:lnSpc>
                  <a:defRPr/>
                </a:pPr>
                <a:endParaRPr lang="he-IL">
                  <a:effectLst>
                    <a:outerShdw blurRad="38100" dist="38100" dir="2700000" algn="tl">
                      <a:srgbClr val="C0C0C0"/>
                    </a:outerShdw>
                  </a:effectLst>
                  <a:latin typeface="Segoe" pitchFamily="2" charset="0"/>
                  <a:cs typeface="Arial" charset="0"/>
                </a:endParaRPr>
              </a:p>
            </p:txBody>
          </p:sp>
        </p:grpSp>
        <p:sp>
          <p:nvSpPr>
            <p:cNvPr id="14" name="TextBox 12">
              <a:extLst>
                <a:ext uri="{FF2B5EF4-FFF2-40B4-BE49-F238E27FC236}">
                  <a16:creationId xmlns:a16="http://schemas.microsoft.com/office/drawing/2014/main" id="{5076067B-8F7B-4669-AA9C-D8D9A7341FF9}"/>
                </a:ext>
              </a:extLst>
            </p:cNvPr>
            <p:cNvSpPr txBox="1">
              <a:spLocks noChangeArrowheads="1"/>
            </p:cNvSpPr>
            <p:nvPr/>
          </p:nvSpPr>
          <p:spPr bwMode="auto">
            <a:xfrm>
              <a:off x="5246075" y="3353977"/>
              <a:ext cx="18190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chemeClr val="tx1"/>
                  </a:solidFill>
                  <a:latin typeface="Arial" panose="020B0604020202020204" pitchFamily="34" charset="0"/>
                  <a:cs typeface="Arial" panose="020B0604020202020204" pitchFamily="34" charset="0"/>
                </a:defRPr>
              </a:lvl1pPr>
              <a:lvl2pPr marL="742950" indent="-285750" eaLnBrk="0" hangingPunct="0">
                <a:defRPr sz="1600" b="1">
                  <a:solidFill>
                    <a:schemeClr val="tx1"/>
                  </a:solidFill>
                  <a:latin typeface="Arial" panose="020B0604020202020204" pitchFamily="34" charset="0"/>
                  <a:cs typeface="Arial" panose="020B0604020202020204" pitchFamily="34" charset="0"/>
                </a:defRPr>
              </a:lvl2pPr>
              <a:lvl3pPr marL="1143000" indent="-228600" eaLnBrk="0" hangingPunct="0">
                <a:defRPr sz="1600" b="1">
                  <a:solidFill>
                    <a:schemeClr val="tx1"/>
                  </a:solidFill>
                  <a:latin typeface="Arial" panose="020B0604020202020204" pitchFamily="34" charset="0"/>
                  <a:cs typeface="Arial" panose="020B0604020202020204" pitchFamily="34" charset="0"/>
                </a:defRPr>
              </a:lvl3pPr>
              <a:lvl4pPr marL="1600200" indent="-228600" eaLnBrk="0" hangingPunct="0">
                <a:defRPr sz="1600" b="1">
                  <a:solidFill>
                    <a:schemeClr val="tx1"/>
                  </a:solidFill>
                  <a:latin typeface="Arial" panose="020B0604020202020204" pitchFamily="34" charset="0"/>
                  <a:cs typeface="Arial" panose="020B0604020202020204" pitchFamily="34" charset="0"/>
                </a:defRPr>
              </a:lvl4pPr>
              <a:lvl5pPr marL="2057400" indent="-228600" eaLnBrk="0" hangingPunct="0">
                <a:defRPr sz="1600" b="1">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algn="ctr" eaLnBrk="1" hangingPunct="1"/>
              <a:r>
                <a:rPr lang="en-US" altLang="he-IL" sz="1800" dirty="0">
                  <a:solidFill>
                    <a:schemeClr val="bg1"/>
                  </a:solidFill>
                  <a:latin typeface="Calibri" panose="020F0502020204030204" pitchFamily="34" charset="0"/>
                  <a:cs typeface="David" panose="020E0502060401010101" pitchFamily="34" charset="-79"/>
                </a:rPr>
                <a:t>Experimentation</a:t>
              </a:r>
              <a:endParaRPr lang="he-IL" altLang="he-IL" sz="1800" dirty="0">
                <a:solidFill>
                  <a:schemeClr val="bg1"/>
                </a:solidFill>
                <a:latin typeface="Calibri" panose="020F0502020204030204" pitchFamily="34" charset="0"/>
                <a:cs typeface="David" panose="020E0502060401010101" pitchFamily="34" charset="-79"/>
              </a:endParaRPr>
            </a:p>
          </p:txBody>
        </p:sp>
        <p:grpSp>
          <p:nvGrpSpPr>
            <p:cNvPr id="15" name="Group 15">
              <a:extLst>
                <a:ext uri="{FF2B5EF4-FFF2-40B4-BE49-F238E27FC236}">
                  <a16:creationId xmlns:a16="http://schemas.microsoft.com/office/drawing/2014/main" id="{71FCA105-9DE2-4D38-9BFD-9DDBFDB7B952}"/>
                </a:ext>
              </a:extLst>
            </p:cNvPr>
            <p:cNvGrpSpPr>
              <a:grpSpLocks/>
            </p:cNvGrpSpPr>
            <p:nvPr/>
          </p:nvGrpSpPr>
          <p:grpSpPr bwMode="auto">
            <a:xfrm>
              <a:off x="2763111" y="4926363"/>
              <a:ext cx="2125800" cy="800100"/>
              <a:chOff x="0" y="816"/>
              <a:chExt cx="1969" cy="770"/>
            </a:xfrm>
          </p:grpSpPr>
          <p:pic>
            <p:nvPicPr>
              <p:cNvPr id="16" name="Picture 16">
                <a:extLst>
                  <a:ext uri="{FF2B5EF4-FFF2-40B4-BE49-F238E27FC236}">
                    <a16:creationId xmlns:a16="http://schemas.microsoft.com/office/drawing/2014/main" id="{E7543D4A-902A-4B1C-B548-6AF0972F6A8E}"/>
                  </a:ext>
                </a:extLst>
              </p:cNvPr>
              <p:cNvPicPr>
                <a:picLocks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0" y="816"/>
                <a:ext cx="1969"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7" name="Text Box 17">
                <a:extLst>
                  <a:ext uri="{FF2B5EF4-FFF2-40B4-BE49-F238E27FC236}">
                    <a16:creationId xmlns:a16="http://schemas.microsoft.com/office/drawing/2014/main" id="{3A50EC1C-4B78-4AA1-B524-A373A1876975}"/>
                  </a:ext>
                </a:extLst>
              </p:cNvPr>
              <p:cNvSpPr txBox="1">
                <a:spLocks noChangeArrowheads="1"/>
              </p:cNvSpPr>
              <p:nvPr/>
            </p:nvSpPr>
            <p:spPr bwMode="auto">
              <a:xfrm>
                <a:off x="191" y="1062"/>
                <a:ext cx="1588" cy="290"/>
              </a:xfrm>
              <a:prstGeom prst="rect">
                <a:avLst/>
              </a:prstGeom>
              <a:noFill/>
              <a:ln w="12700" algn="ctr">
                <a:noFill/>
                <a:miter lim="800000"/>
                <a:headEnd/>
                <a:tailEnd/>
              </a:ln>
              <a:effectLst>
                <a:outerShdw dist="17961" dir="2700000" algn="ctr" rotWithShape="0">
                  <a:schemeClr val="bg2"/>
                </a:outerShdw>
              </a:effectLst>
            </p:spPr>
            <p:txBody>
              <a:bodyPr anchor="ctr">
                <a:spAutoFit/>
              </a:bodyPr>
              <a:lstStyle/>
              <a:p>
                <a:pPr algn="ctr">
                  <a:lnSpc>
                    <a:spcPct val="85000"/>
                  </a:lnSpc>
                  <a:defRPr/>
                </a:pPr>
                <a:endParaRPr lang="he-IL">
                  <a:effectLst>
                    <a:outerShdw blurRad="38100" dist="38100" dir="2700000" algn="tl">
                      <a:srgbClr val="C0C0C0"/>
                    </a:outerShdw>
                  </a:effectLst>
                  <a:latin typeface="Segoe" pitchFamily="2" charset="0"/>
                  <a:cs typeface="Arial" charset="0"/>
                </a:endParaRPr>
              </a:p>
            </p:txBody>
          </p:sp>
        </p:grpSp>
        <p:sp>
          <p:nvSpPr>
            <p:cNvPr id="18" name="TextBox 16">
              <a:extLst>
                <a:ext uri="{FF2B5EF4-FFF2-40B4-BE49-F238E27FC236}">
                  <a16:creationId xmlns:a16="http://schemas.microsoft.com/office/drawing/2014/main" id="{A19C997E-064C-472D-8AF0-D9450E852712}"/>
                </a:ext>
              </a:extLst>
            </p:cNvPr>
            <p:cNvSpPr txBox="1">
              <a:spLocks noChangeArrowheads="1"/>
            </p:cNvSpPr>
            <p:nvPr/>
          </p:nvSpPr>
          <p:spPr bwMode="auto">
            <a:xfrm>
              <a:off x="3352018" y="5155379"/>
              <a:ext cx="8976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chemeClr val="tx1"/>
                  </a:solidFill>
                  <a:latin typeface="Arial" panose="020B0604020202020204" pitchFamily="34" charset="0"/>
                  <a:cs typeface="Arial" panose="020B0604020202020204" pitchFamily="34" charset="0"/>
                </a:defRPr>
              </a:lvl1pPr>
              <a:lvl2pPr marL="742950" indent="-285750" eaLnBrk="0" hangingPunct="0">
                <a:defRPr sz="1600" b="1">
                  <a:solidFill>
                    <a:schemeClr val="tx1"/>
                  </a:solidFill>
                  <a:latin typeface="Arial" panose="020B0604020202020204" pitchFamily="34" charset="0"/>
                  <a:cs typeface="Arial" panose="020B0604020202020204" pitchFamily="34" charset="0"/>
                </a:defRPr>
              </a:lvl2pPr>
              <a:lvl3pPr marL="1143000" indent="-228600" eaLnBrk="0" hangingPunct="0">
                <a:defRPr sz="1600" b="1">
                  <a:solidFill>
                    <a:schemeClr val="tx1"/>
                  </a:solidFill>
                  <a:latin typeface="Arial" panose="020B0604020202020204" pitchFamily="34" charset="0"/>
                  <a:cs typeface="Arial" panose="020B0604020202020204" pitchFamily="34" charset="0"/>
                </a:defRPr>
              </a:lvl3pPr>
              <a:lvl4pPr marL="1600200" indent="-228600" eaLnBrk="0" hangingPunct="0">
                <a:defRPr sz="1600" b="1">
                  <a:solidFill>
                    <a:schemeClr val="tx1"/>
                  </a:solidFill>
                  <a:latin typeface="Arial" panose="020B0604020202020204" pitchFamily="34" charset="0"/>
                  <a:cs typeface="Arial" panose="020B0604020202020204" pitchFamily="34" charset="0"/>
                </a:defRPr>
              </a:lvl4pPr>
              <a:lvl5pPr marL="2057400" indent="-228600" eaLnBrk="0" hangingPunct="0">
                <a:defRPr sz="1600" b="1">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algn="ctr" eaLnBrk="1" hangingPunct="1"/>
              <a:r>
                <a:rPr lang="en-US" altLang="he-IL" sz="1800">
                  <a:solidFill>
                    <a:schemeClr val="bg1"/>
                  </a:solidFill>
                  <a:latin typeface="Calibri" panose="020F0502020204030204" pitchFamily="34" charset="0"/>
                  <a:cs typeface="David" panose="020E0502060401010101" pitchFamily="34" charset="-79"/>
                </a:rPr>
                <a:t>Sharing</a:t>
              </a:r>
              <a:endParaRPr lang="he-IL" altLang="he-IL" sz="1800">
                <a:solidFill>
                  <a:schemeClr val="bg1"/>
                </a:solidFill>
                <a:latin typeface="Calibri" panose="020F0502020204030204" pitchFamily="34" charset="0"/>
                <a:cs typeface="David" panose="020E0502060401010101" pitchFamily="34" charset="-79"/>
              </a:endParaRPr>
            </a:p>
          </p:txBody>
        </p:sp>
        <p:grpSp>
          <p:nvGrpSpPr>
            <p:cNvPr id="19" name="Group 15">
              <a:extLst>
                <a:ext uri="{FF2B5EF4-FFF2-40B4-BE49-F238E27FC236}">
                  <a16:creationId xmlns:a16="http://schemas.microsoft.com/office/drawing/2014/main" id="{161A27B8-B13B-498E-B880-C2EBA7F0123D}"/>
                </a:ext>
              </a:extLst>
            </p:cNvPr>
            <p:cNvGrpSpPr>
              <a:grpSpLocks/>
            </p:cNvGrpSpPr>
            <p:nvPr/>
          </p:nvGrpSpPr>
          <p:grpSpPr bwMode="auto">
            <a:xfrm>
              <a:off x="593715" y="3162578"/>
              <a:ext cx="2125801" cy="800100"/>
              <a:chOff x="0" y="816"/>
              <a:chExt cx="1969" cy="770"/>
            </a:xfrm>
          </p:grpSpPr>
          <p:pic>
            <p:nvPicPr>
              <p:cNvPr id="20" name="Picture 16">
                <a:extLst>
                  <a:ext uri="{FF2B5EF4-FFF2-40B4-BE49-F238E27FC236}">
                    <a16:creationId xmlns:a16="http://schemas.microsoft.com/office/drawing/2014/main" id="{7DB6A988-6378-4E65-92B5-AFBBC408BC09}"/>
                  </a:ext>
                </a:extLst>
              </p:cNvPr>
              <p:cNvPicPr>
                <a:picLocks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0" y="816"/>
                <a:ext cx="1969"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 name="Text Box 17">
                <a:extLst>
                  <a:ext uri="{FF2B5EF4-FFF2-40B4-BE49-F238E27FC236}">
                    <a16:creationId xmlns:a16="http://schemas.microsoft.com/office/drawing/2014/main" id="{7B7CDD31-37AE-42E5-A3EE-E4E772838AA3}"/>
                  </a:ext>
                </a:extLst>
              </p:cNvPr>
              <p:cNvSpPr txBox="1">
                <a:spLocks noChangeArrowheads="1"/>
              </p:cNvSpPr>
              <p:nvPr/>
            </p:nvSpPr>
            <p:spPr bwMode="auto">
              <a:xfrm>
                <a:off x="191" y="1062"/>
                <a:ext cx="1588" cy="290"/>
              </a:xfrm>
              <a:prstGeom prst="rect">
                <a:avLst/>
              </a:prstGeom>
              <a:noFill/>
              <a:ln w="12700" algn="ctr">
                <a:noFill/>
                <a:miter lim="800000"/>
                <a:headEnd/>
                <a:tailEnd/>
              </a:ln>
              <a:effectLst>
                <a:outerShdw dist="17961" dir="2700000" algn="ctr" rotWithShape="0">
                  <a:schemeClr val="bg2"/>
                </a:outerShdw>
              </a:effectLst>
            </p:spPr>
            <p:txBody>
              <a:bodyPr anchor="ctr">
                <a:spAutoFit/>
              </a:bodyPr>
              <a:lstStyle/>
              <a:p>
                <a:pPr algn="ctr">
                  <a:lnSpc>
                    <a:spcPct val="85000"/>
                  </a:lnSpc>
                  <a:defRPr/>
                </a:pPr>
                <a:endParaRPr lang="he-IL">
                  <a:effectLst>
                    <a:outerShdw blurRad="38100" dist="38100" dir="2700000" algn="tl">
                      <a:srgbClr val="C0C0C0"/>
                    </a:outerShdw>
                  </a:effectLst>
                  <a:latin typeface="Segoe" pitchFamily="2" charset="0"/>
                  <a:cs typeface="Arial" charset="0"/>
                </a:endParaRPr>
              </a:p>
            </p:txBody>
          </p:sp>
        </p:grpSp>
        <p:sp>
          <p:nvSpPr>
            <p:cNvPr id="22" name="TextBox 20">
              <a:extLst>
                <a:ext uri="{FF2B5EF4-FFF2-40B4-BE49-F238E27FC236}">
                  <a16:creationId xmlns:a16="http://schemas.microsoft.com/office/drawing/2014/main" id="{93A15D80-01C1-42F1-B3F7-A837A81AA3ED}"/>
                </a:ext>
              </a:extLst>
            </p:cNvPr>
            <p:cNvSpPr txBox="1">
              <a:spLocks noChangeArrowheads="1"/>
            </p:cNvSpPr>
            <p:nvPr/>
          </p:nvSpPr>
          <p:spPr bwMode="auto">
            <a:xfrm>
              <a:off x="1080833" y="3349383"/>
              <a:ext cx="12667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chemeClr val="tx1"/>
                  </a:solidFill>
                  <a:latin typeface="Arial" panose="020B0604020202020204" pitchFamily="34" charset="0"/>
                  <a:cs typeface="Arial" panose="020B0604020202020204" pitchFamily="34" charset="0"/>
                </a:defRPr>
              </a:lvl1pPr>
              <a:lvl2pPr marL="742950" indent="-285750" eaLnBrk="0" hangingPunct="0">
                <a:defRPr sz="1600" b="1">
                  <a:solidFill>
                    <a:schemeClr val="tx1"/>
                  </a:solidFill>
                  <a:latin typeface="Arial" panose="020B0604020202020204" pitchFamily="34" charset="0"/>
                  <a:cs typeface="Arial" panose="020B0604020202020204" pitchFamily="34" charset="0"/>
                </a:defRPr>
              </a:lvl2pPr>
              <a:lvl3pPr marL="1143000" indent="-228600" eaLnBrk="0" hangingPunct="0">
                <a:defRPr sz="1600" b="1">
                  <a:solidFill>
                    <a:schemeClr val="tx1"/>
                  </a:solidFill>
                  <a:latin typeface="Arial" panose="020B0604020202020204" pitchFamily="34" charset="0"/>
                  <a:cs typeface="Arial" panose="020B0604020202020204" pitchFamily="34" charset="0"/>
                </a:defRPr>
              </a:lvl3pPr>
              <a:lvl4pPr marL="1600200" indent="-228600" eaLnBrk="0" hangingPunct="0">
                <a:defRPr sz="1600" b="1">
                  <a:solidFill>
                    <a:schemeClr val="tx1"/>
                  </a:solidFill>
                  <a:latin typeface="Arial" panose="020B0604020202020204" pitchFamily="34" charset="0"/>
                  <a:cs typeface="Arial" panose="020B0604020202020204" pitchFamily="34" charset="0"/>
                </a:defRPr>
              </a:lvl4pPr>
              <a:lvl5pPr marL="2057400" indent="-228600" eaLnBrk="0" hangingPunct="0">
                <a:defRPr sz="1600" b="1">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algn="ctr" eaLnBrk="1" hangingPunct="1"/>
              <a:r>
                <a:rPr lang="en-US" altLang="he-IL" sz="1800" dirty="0">
                  <a:solidFill>
                    <a:schemeClr val="bg1"/>
                  </a:solidFill>
                  <a:latin typeface="Calibri" panose="020F0502020204030204" pitchFamily="34" charset="0"/>
                  <a:cs typeface="David" panose="020E0502060401010101" pitchFamily="34" charset="-79"/>
                </a:rPr>
                <a:t>Replication</a:t>
              </a:r>
              <a:endParaRPr lang="he-IL" altLang="he-IL" sz="1800" dirty="0">
                <a:solidFill>
                  <a:schemeClr val="bg1"/>
                </a:solidFill>
                <a:latin typeface="Calibri" panose="020F0502020204030204" pitchFamily="34" charset="0"/>
                <a:cs typeface="David" panose="020E0502060401010101" pitchFamily="34" charset="-79"/>
              </a:endParaRPr>
            </a:p>
          </p:txBody>
        </p:sp>
        <p:pic>
          <p:nvPicPr>
            <p:cNvPr id="23" name="Picture 20" descr="customer-care">
              <a:extLst>
                <a:ext uri="{FF2B5EF4-FFF2-40B4-BE49-F238E27FC236}">
                  <a16:creationId xmlns:a16="http://schemas.microsoft.com/office/drawing/2014/main" id="{B5A82FCE-8953-4901-A601-977256112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161" y="2382014"/>
              <a:ext cx="2688368" cy="254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לחצן פעולה: וידאו 25">
            <a:hlinkClick r:id="rId4" highlightClick="1"/>
            <a:extLst>
              <a:ext uri="{FF2B5EF4-FFF2-40B4-BE49-F238E27FC236}">
                <a16:creationId xmlns:a16="http://schemas.microsoft.com/office/drawing/2014/main" id="{D8B3335D-24D2-4083-A7DE-6FFD2165FF5E}"/>
              </a:ext>
            </a:extLst>
          </p:cNvPr>
          <p:cNvSpPr/>
          <p:nvPr/>
        </p:nvSpPr>
        <p:spPr>
          <a:xfrm>
            <a:off x="130255" y="4827561"/>
            <a:ext cx="487118" cy="448917"/>
          </a:xfrm>
          <a:prstGeom prst="actionButtonMovie">
            <a:avLst/>
          </a:prstGeom>
          <a:ln w="3175"/>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426007175"/>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A81C71-34EB-4537-B6BC-23E872AE0332}"/>
              </a:ext>
            </a:extLst>
          </p:cNvPr>
          <p:cNvSpPr>
            <a:spLocks noGrp="1"/>
          </p:cNvSpPr>
          <p:nvPr>
            <p:ph type="title"/>
          </p:nvPr>
        </p:nvSpPr>
        <p:spPr/>
        <p:txBody>
          <a:bodyPr/>
          <a:lstStyle/>
          <a:p>
            <a:r>
              <a:rPr lang="en-US" dirty="0"/>
              <a:t>Measurement</a:t>
            </a:r>
            <a:endParaRPr lang="he-IL" dirty="0"/>
          </a:p>
        </p:txBody>
      </p:sp>
      <p:sp>
        <p:nvSpPr>
          <p:cNvPr id="4" name="מציין מיקום של מספר שקופית 3">
            <a:extLst>
              <a:ext uri="{FF2B5EF4-FFF2-40B4-BE49-F238E27FC236}">
                <a16:creationId xmlns:a16="http://schemas.microsoft.com/office/drawing/2014/main" id="{7B30E2D3-4904-4A75-B064-1E1AB5FEFCB0}"/>
              </a:ext>
            </a:extLst>
          </p:cNvPr>
          <p:cNvSpPr>
            <a:spLocks noGrp="1"/>
          </p:cNvSpPr>
          <p:nvPr>
            <p:ph type="sldNum" sz="quarter" idx="12"/>
          </p:nvPr>
        </p:nvSpPr>
        <p:spPr/>
        <p:txBody>
          <a:bodyPr/>
          <a:lstStyle/>
          <a:p>
            <a:fld id="{C555FA80-D8CC-49AB-88F8-B2D275340DB4}" type="slidenum">
              <a:rPr lang="en-US" altLang="he-IL" smtClean="0"/>
              <a:pPr/>
              <a:t>19</a:t>
            </a:fld>
            <a:endParaRPr lang="en-US" altLang="he-IL"/>
          </a:p>
        </p:txBody>
      </p:sp>
      <p:pic>
        <p:nvPicPr>
          <p:cNvPr id="5" name="תמונה 4">
            <a:extLst>
              <a:ext uri="{FF2B5EF4-FFF2-40B4-BE49-F238E27FC236}">
                <a16:creationId xmlns:a16="http://schemas.microsoft.com/office/drawing/2014/main" id="{1920907D-F327-4593-98F7-EB236DC30502}"/>
              </a:ext>
            </a:extLst>
          </p:cNvPr>
          <p:cNvPicPr>
            <a:picLocks noChangeAspect="1"/>
          </p:cNvPicPr>
          <p:nvPr/>
        </p:nvPicPr>
        <p:blipFill rotWithShape="1">
          <a:blip r:embed="rId2"/>
          <a:srcRect l="5387" t="18627" r="43098" b="5666"/>
          <a:stretch/>
        </p:blipFill>
        <p:spPr>
          <a:xfrm>
            <a:off x="0" y="1312863"/>
            <a:ext cx="6076489" cy="4210482"/>
          </a:xfrm>
          <a:prstGeom prst="rect">
            <a:avLst/>
          </a:prstGeom>
        </p:spPr>
      </p:pic>
      <p:pic>
        <p:nvPicPr>
          <p:cNvPr id="25" name="תמונה 24">
            <a:extLst>
              <a:ext uri="{FF2B5EF4-FFF2-40B4-BE49-F238E27FC236}">
                <a16:creationId xmlns:a16="http://schemas.microsoft.com/office/drawing/2014/main" id="{15365CC3-6F7F-4F9F-920C-492271D9683E}"/>
              </a:ext>
            </a:extLst>
          </p:cNvPr>
          <p:cNvPicPr>
            <a:picLocks noChangeAspect="1"/>
          </p:cNvPicPr>
          <p:nvPr/>
        </p:nvPicPr>
        <p:blipFill>
          <a:blip r:embed="rId3"/>
          <a:stretch>
            <a:fillRect/>
          </a:stretch>
        </p:blipFill>
        <p:spPr>
          <a:xfrm>
            <a:off x="5765240" y="1511546"/>
            <a:ext cx="2464360" cy="1554928"/>
          </a:xfrm>
          <a:prstGeom prst="rect">
            <a:avLst/>
          </a:prstGeom>
        </p:spPr>
      </p:pic>
      <p:sp>
        <p:nvSpPr>
          <p:cNvPr id="26" name="אליפסה 25">
            <a:extLst>
              <a:ext uri="{FF2B5EF4-FFF2-40B4-BE49-F238E27FC236}">
                <a16:creationId xmlns:a16="http://schemas.microsoft.com/office/drawing/2014/main" id="{948DAF1E-45D6-4F72-BD49-442B7F518BB3}"/>
              </a:ext>
            </a:extLst>
          </p:cNvPr>
          <p:cNvSpPr/>
          <p:nvPr/>
        </p:nvSpPr>
        <p:spPr>
          <a:xfrm>
            <a:off x="6293572" y="1438117"/>
            <a:ext cx="1265382" cy="526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13592511"/>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104FE6-0727-47EC-8F4E-78D260FB8133}"/>
              </a:ext>
            </a:extLst>
          </p:cNvPr>
          <p:cNvSpPr>
            <a:spLocks noGrp="1"/>
          </p:cNvSpPr>
          <p:nvPr>
            <p:ph type="title"/>
          </p:nvPr>
        </p:nvSpPr>
        <p:spPr/>
        <p:txBody>
          <a:bodyPr/>
          <a:lstStyle/>
          <a:p>
            <a:pPr>
              <a:defRPr/>
            </a:pPr>
            <a:r>
              <a:rPr lang="en-US" dirty="0"/>
              <a:t>The Strategic flow</a:t>
            </a:r>
          </a:p>
        </p:txBody>
      </p:sp>
      <p:sp>
        <p:nvSpPr>
          <p:cNvPr id="9221" name="מציין מיקום תוכן 2">
            <a:extLst>
              <a:ext uri="{FF2B5EF4-FFF2-40B4-BE49-F238E27FC236}">
                <a16:creationId xmlns:a16="http://schemas.microsoft.com/office/drawing/2014/main" id="{10296CCE-9833-429B-9D34-78027C2649F2}"/>
              </a:ext>
            </a:extLst>
          </p:cNvPr>
          <p:cNvSpPr>
            <a:spLocks noGrp="1"/>
          </p:cNvSpPr>
          <p:nvPr>
            <p:ph idx="1"/>
          </p:nvPr>
        </p:nvSpPr>
        <p:spPr/>
        <p:txBody>
          <a:bodyPr/>
          <a:lstStyle/>
          <a:p>
            <a:endParaRPr lang="he-IL" altLang="he-IL">
              <a:cs typeface="Arial" panose="020B0604020202020204" pitchFamily="34" charset="0"/>
            </a:endParaRPr>
          </a:p>
        </p:txBody>
      </p:sp>
      <p:pic>
        <p:nvPicPr>
          <p:cNvPr id="9222" name="Picture 2">
            <a:extLst>
              <a:ext uri="{FF2B5EF4-FFF2-40B4-BE49-F238E27FC236}">
                <a16:creationId xmlns:a16="http://schemas.microsoft.com/office/drawing/2014/main" id="{4C3DFA1F-6DF5-4A37-B6A2-81AE792FAB9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808"/>
          <a:stretch/>
        </p:blipFill>
        <p:spPr bwMode="auto">
          <a:xfrm>
            <a:off x="0" y="1268412"/>
            <a:ext cx="7325833"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מלבן: פינות מעוגלות 5">
            <a:extLst>
              <a:ext uri="{FF2B5EF4-FFF2-40B4-BE49-F238E27FC236}">
                <a16:creationId xmlns:a16="http://schemas.microsoft.com/office/drawing/2014/main" id="{F47D5CF5-60FE-4421-B0EF-11CF8F226390}"/>
              </a:ext>
            </a:extLst>
          </p:cNvPr>
          <p:cNvSpPr/>
          <p:nvPr/>
        </p:nvSpPr>
        <p:spPr>
          <a:xfrm>
            <a:off x="4628264" y="2143125"/>
            <a:ext cx="1467736" cy="168592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ציין מיקום של מספר שקופית 2">
            <a:extLst>
              <a:ext uri="{FF2B5EF4-FFF2-40B4-BE49-F238E27FC236}">
                <a16:creationId xmlns:a16="http://schemas.microsoft.com/office/drawing/2014/main" id="{8E7CB67B-2F12-4057-82CB-740859358AF1}"/>
              </a:ext>
            </a:extLst>
          </p:cNvPr>
          <p:cNvSpPr>
            <a:spLocks noGrp="1"/>
          </p:cNvSpPr>
          <p:nvPr>
            <p:ph type="sldNum" sz="quarter" idx="12"/>
          </p:nvPr>
        </p:nvSpPr>
        <p:spPr/>
        <p:txBody>
          <a:bodyPr/>
          <a:lstStyle/>
          <a:p>
            <a:fld id="{C555FA80-D8CC-49AB-88F8-B2D275340DB4}" type="slidenum">
              <a:rPr lang="en-US" altLang="he-IL" smtClean="0"/>
              <a:pPr/>
              <a:t>2</a:t>
            </a:fld>
            <a:endParaRPr lang="en-US" altLang="he-IL"/>
          </a:p>
        </p:txBody>
      </p:sp>
    </p:spTree>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482510" y="5632793"/>
            <a:ext cx="73414" cy="73469"/>
          </a:xfrm>
          <a:custGeom>
            <a:avLst/>
            <a:gdLst/>
            <a:ahLst/>
            <a:cxnLst/>
            <a:rect l="l" t="t" r="r" b="b"/>
            <a:pathLst>
              <a:path w="84708" h="84772">
                <a:moveTo>
                  <a:pt x="0" y="42392"/>
                </a:moveTo>
                <a:lnTo>
                  <a:pt x="1252" y="52675"/>
                </a:lnTo>
                <a:lnTo>
                  <a:pt x="6810" y="65469"/>
                </a:lnTo>
                <a:lnTo>
                  <a:pt x="16055" y="75638"/>
                </a:lnTo>
                <a:lnTo>
                  <a:pt x="28158" y="82350"/>
                </a:lnTo>
                <a:lnTo>
                  <a:pt x="42290" y="84772"/>
                </a:lnTo>
                <a:lnTo>
                  <a:pt x="52688" y="83495"/>
                </a:lnTo>
                <a:lnTo>
                  <a:pt x="65470" y="77910"/>
                </a:lnTo>
                <a:lnTo>
                  <a:pt x="75613" y="68646"/>
                </a:lnTo>
                <a:lnTo>
                  <a:pt x="82298" y="56530"/>
                </a:lnTo>
                <a:lnTo>
                  <a:pt x="84708" y="42392"/>
                </a:lnTo>
                <a:lnTo>
                  <a:pt x="83432" y="32017"/>
                </a:lnTo>
                <a:lnTo>
                  <a:pt x="77855" y="19254"/>
                </a:lnTo>
                <a:lnTo>
                  <a:pt x="68593" y="9111"/>
                </a:lnTo>
                <a:lnTo>
                  <a:pt x="56466" y="2416"/>
                </a:lnTo>
                <a:lnTo>
                  <a:pt x="42290" y="0"/>
                </a:lnTo>
                <a:lnTo>
                  <a:pt x="32017" y="1259"/>
                </a:lnTo>
                <a:lnTo>
                  <a:pt x="19252" y="6834"/>
                </a:lnTo>
                <a:lnTo>
                  <a:pt x="9109" y="16104"/>
                </a:lnTo>
                <a:lnTo>
                  <a:pt x="2415" y="28235"/>
                </a:lnTo>
                <a:lnTo>
                  <a:pt x="0" y="42392"/>
                </a:lnTo>
                <a:close/>
              </a:path>
            </a:pathLst>
          </a:custGeom>
          <a:solidFill>
            <a:srgbClr val="7E7E7E"/>
          </a:solidFill>
        </p:spPr>
        <p:txBody>
          <a:bodyPr wrap="square" lIns="0" tIns="0" rIns="0" bIns="0" rtlCol="0">
            <a:noAutofit/>
          </a:bodyPr>
          <a:lstStyle/>
          <a:p>
            <a:endParaRPr sz="1387"/>
          </a:p>
        </p:txBody>
      </p:sp>
      <p:sp>
        <p:nvSpPr>
          <p:cNvPr id="5" name="object 5"/>
          <p:cNvSpPr/>
          <p:nvPr/>
        </p:nvSpPr>
        <p:spPr>
          <a:xfrm>
            <a:off x="645642" y="5632793"/>
            <a:ext cx="73458" cy="73469"/>
          </a:xfrm>
          <a:custGeom>
            <a:avLst/>
            <a:gdLst/>
            <a:ahLst/>
            <a:cxnLst/>
            <a:rect l="l" t="t" r="r" b="b"/>
            <a:pathLst>
              <a:path w="84759" h="84772">
                <a:moveTo>
                  <a:pt x="0" y="42392"/>
                </a:moveTo>
                <a:lnTo>
                  <a:pt x="1270" y="52733"/>
                </a:lnTo>
                <a:lnTo>
                  <a:pt x="6851" y="65505"/>
                </a:lnTo>
                <a:lnTo>
                  <a:pt x="16116" y="75655"/>
                </a:lnTo>
                <a:lnTo>
                  <a:pt x="28236" y="82355"/>
                </a:lnTo>
                <a:lnTo>
                  <a:pt x="42379" y="84772"/>
                </a:lnTo>
                <a:lnTo>
                  <a:pt x="52721" y="83501"/>
                </a:lnTo>
                <a:lnTo>
                  <a:pt x="65492" y="77921"/>
                </a:lnTo>
                <a:lnTo>
                  <a:pt x="75643" y="68655"/>
                </a:lnTo>
                <a:lnTo>
                  <a:pt x="82342" y="56536"/>
                </a:lnTo>
                <a:lnTo>
                  <a:pt x="84759" y="42392"/>
                </a:lnTo>
                <a:lnTo>
                  <a:pt x="83487" y="32042"/>
                </a:lnTo>
                <a:lnTo>
                  <a:pt x="77905" y="19270"/>
                </a:lnTo>
                <a:lnTo>
                  <a:pt x="68639" y="9118"/>
                </a:lnTo>
                <a:lnTo>
                  <a:pt x="56521" y="2418"/>
                </a:lnTo>
                <a:lnTo>
                  <a:pt x="42379" y="0"/>
                </a:lnTo>
                <a:lnTo>
                  <a:pt x="32030" y="1273"/>
                </a:lnTo>
                <a:lnTo>
                  <a:pt x="19261" y="6858"/>
                </a:lnTo>
                <a:lnTo>
                  <a:pt x="9113" y="16127"/>
                </a:lnTo>
                <a:lnTo>
                  <a:pt x="2416" y="28249"/>
                </a:lnTo>
                <a:lnTo>
                  <a:pt x="0" y="42392"/>
                </a:lnTo>
                <a:close/>
              </a:path>
            </a:pathLst>
          </a:custGeom>
          <a:solidFill>
            <a:srgbClr val="7E7E7E"/>
          </a:solidFill>
        </p:spPr>
        <p:txBody>
          <a:bodyPr wrap="square" lIns="0" tIns="0" rIns="0" bIns="0" rtlCol="0">
            <a:noAutofit/>
          </a:bodyPr>
          <a:lstStyle/>
          <a:p>
            <a:endParaRPr sz="1387"/>
          </a:p>
        </p:txBody>
      </p:sp>
      <p:sp>
        <p:nvSpPr>
          <p:cNvPr id="6" name="object 6"/>
          <p:cNvSpPr/>
          <p:nvPr/>
        </p:nvSpPr>
        <p:spPr>
          <a:xfrm>
            <a:off x="156285" y="1268412"/>
            <a:ext cx="6687860" cy="4675187"/>
          </a:xfrm>
          <a:prstGeom prst="rect">
            <a:avLst/>
          </a:prstGeom>
          <a:blipFill>
            <a:blip r:embed="rId2" cstate="print"/>
            <a:stretch>
              <a:fillRect/>
            </a:stretch>
          </a:blipFill>
        </p:spPr>
        <p:txBody>
          <a:bodyPr wrap="square" lIns="0" tIns="0" rIns="0" bIns="0" rtlCol="0">
            <a:noAutofit/>
          </a:bodyPr>
          <a:lstStyle/>
          <a:p>
            <a:endParaRPr sz="1387"/>
          </a:p>
        </p:txBody>
      </p:sp>
      <p:sp>
        <p:nvSpPr>
          <p:cNvPr id="2" name="object 2"/>
          <p:cNvSpPr txBox="1"/>
          <p:nvPr/>
        </p:nvSpPr>
        <p:spPr>
          <a:xfrm>
            <a:off x="7570344" y="5598908"/>
            <a:ext cx="115023" cy="154093"/>
          </a:xfrm>
          <a:prstGeom prst="rect">
            <a:avLst/>
          </a:prstGeom>
        </p:spPr>
        <p:txBody>
          <a:bodyPr wrap="square" lIns="0" tIns="7401" rIns="0" bIns="0" rtlCol="0">
            <a:noAutofit/>
          </a:bodyPr>
          <a:lstStyle/>
          <a:p>
            <a:pPr marL="11007">
              <a:lnSpc>
                <a:spcPts val="1166"/>
              </a:lnSpc>
            </a:pPr>
            <a:r>
              <a:rPr sz="1040" spc="51" dirty="0">
                <a:solidFill>
                  <a:srgbClr val="585858"/>
                </a:solidFill>
                <a:latin typeface="Times New Roman"/>
                <a:cs typeface="Times New Roman"/>
              </a:rPr>
              <a:t>3</a:t>
            </a:r>
            <a:endParaRPr sz="1040">
              <a:latin typeface="Times New Roman"/>
              <a:cs typeface="Times New Roman"/>
            </a:endParaRPr>
          </a:p>
        </p:txBody>
      </p:sp>
      <p:sp>
        <p:nvSpPr>
          <p:cNvPr id="8" name="כותרת 1">
            <a:extLst>
              <a:ext uri="{FF2B5EF4-FFF2-40B4-BE49-F238E27FC236}">
                <a16:creationId xmlns:a16="http://schemas.microsoft.com/office/drawing/2014/main" id="{71EE4F49-151A-4609-80A8-D9E9FD33DEC8}"/>
              </a:ext>
            </a:extLst>
          </p:cNvPr>
          <p:cNvSpPr txBox="1">
            <a:spLocks/>
          </p:cNvSpPr>
          <p:nvPr/>
        </p:nvSpPr>
        <p:spPr>
          <a:xfrm>
            <a:off x="411163" y="277813"/>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Progressive case study</a:t>
            </a:r>
            <a:endParaRPr lang="he-IL" dirty="0"/>
          </a:p>
        </p:txBody>
      </p:sp>
    </p:spTree>
    <p:extLst>
      <p:ext uri="{BB962C8B-B14F-4D97-AF65-F5344CB8AC3E}">
        <p14:creationId xmlns:p14="http://schemas.microsoft.com/office/powerpoint/2010/main" val="600800992"/>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482510" y="5632793"/>
            <a:ext cx="73414" cy="73469"/>
          </a:xfrm>
          <a:custGeom>
            <a:avLst/>
            <a:gdLst/>
            <a:ahLst/>
            <a:cxnLst/>
            <a:rect l="l" t="t" r="r" b="b"/>
            <a:pathLst>
              <a:path w="84708" h="84772">
                <a:moveTo>
                  <a:pt x="0" y="42392"/>
                </a:moveTo>
                <a:lnTo>
                  <a:pt x="1252" y="52675"/>
                </a:lnTo>
                <a:lnTo>
                  <a:pt x="6810" y="65469"/>
                </a:lnTo>
                <a:lnTo>
                  <a:pt x="16055" y="75638"/>
                </a:lnTo>
                <a:lnTo>
                  <a:pt x="28158" y="82350"/>
                </a:lnTo>
                <a:lnTo>
                  <a:pt x="42290" y="84772"/>
                </a:lnTo>
                <a:lnTo>
                  <a:pt x="52688" y="83495"/>
                </a:lnTo>
                <a:lnTo>
                  <a:pt x="65470" y="77910"/>
                </a:lnTo>
                <a:lnTo>
                  <a:pt x="75613" y="68646"/>
                </a:lnTo>
                <a:lnTo>
                  <a:pt x="82298" y="56530"/>
                </a:lnTo>
                <a:lnTo>
                  <a:pt x="84708" y="42392"/>
                </a:lnTo>
                <a:lnTo>
                  <a:pt x="83432" y="32017"/>
                </a:lnTo>
                <a:lnTo>
                  <a:pt x="77855" y="19254"/>
                </a:lnTo>
                <a:lnTo>
                  <a:pt x="68593" y="9111"/>
                </a:lnTo>
                <a:lnTo>
                  <a:pt x="56466" y="2416"/>
                </a:lnTo>
                <a:lnTo>
                  <a:pt x="42290" y="0"/>
                </a:lnTo>
                <a:lnTo>
                  <a:pt x="32017" y="1259"/>
                </a:lnTo>
                <a:lnTo>
                  <a:pt x="19252" y="6834"/>
                </a:lnTo>
                <a:lnTo>
                  <a:pt x="9109" y="16104"/>
                </a:lnTo>
                <a:lnTo>
                  <a:pt x="2415" y="28235"/>
                </a:lnTo>
                <a:lnTo>
                  <a:pt x="0" y="42392"/>
                </a:lnTo>
                <a:close/>
              </a:path>
            </a:pathLst>
          </a:custGeom>
          <a:solidFill>
            <a:srgbClr val="7E7E7E"/>
          </a:solidFill>
        </p:spPr>
        <p:txBody>
          <a:bodyPr wrap="square" lIns="0" tIns="0" rIns="0" bIns="0" rtlCol="0">
            <a:noAutofit/>
          </a:bodyPr>
          <a:lstStyle/>
          <a:p>
            <a:endParaRPr sz="1387"/>
          </a:p>
        </p:txBody>
      </p:sp>
      <p:sp>
        <p:nvSpPr>
          <p:cNvPr id="5" name="object 5"/>
          <p:cNvSpPr/>
          <p:nvPr/>
        </p:nvSpPr>
        <p:spPr>
          <a:xfrm>
            <a:off x="645642" y="5632793"/>
            <a:ext cx="73458" cy="73469"/>
          </a:xfrm>
          <a:custGeom>
            <a:avLst/>
            <a:gdLst/>
            <a:ahLst/>
            <a:cxnLst/>
            <a:rect l="l" t="t" r="r" b="b"/>
            <a:pathLst>
              <a:path w="84759" h="84772">
                <a:moveTo>
                  <a:pt x="0" y="42392"/>
                </a:moveTo>
                <a:lnTo>
                  <a:pt x="1270" y="52733"/>
                </a:lnTo>
                <a:lnTo>
                  <a:pt x="6851" y="65505"/>
                </a:lnTo>
                <a:lnTo>
                  <a:pt x="16116" y="75655"/>
                </a:lnTo>
                <a:lnTo>
                  <a:pt x="28236" y="82355"/>
                </a:lnTo>
                <a:lnTo>
                  <a:pt x="42379" y="84772"/>
                </a:lnTo>
                <a:lnTo>
                  <a:pt x="52721" y="83501"/>
                </a:lnTo>
                <a:lnTo>
                  <a:pt x="65492" y="77921"/>
                </a:lnTo>
                <a:lnTo>
                  <a:pt x="75643" y="68655"/>
                </a:lnTo>
                <a:lnTo>
                  <a:pt x="82342" y="56536"/>
                </a:lnTo>
                <a:lnTo>
                  <a:pt x="84759" y="42392"/>
                </a:lnTo>
                <a:lnTo>
                  <a:pt x="83487" y="32042"/>
                </a:lnTo>
                <a:lnTo>
                  <a:pt x="77905" y="19270"/>
                </a:lnTo>
                <a:lnTo>
                  <a:pt x="68639" y="9118"/>
                </a:lnTo>
                <a:lnTo>
                  <a:pt x="56521" y="2418"/>
                </a:lnTo>
                <a:lnTo>
                  <a:pt x="42379" y="0"/>
                </a:lnTo>
                <a:lnTo>
                  <a:pt x="32030" y="1273"/>
                </a:lnTo>
                <a:lnTo>
                  <a:pt x="19261" y="6858"/>
                </a:lnTo>
                <a:lnTo>
                  <a:pt x="9113" y="16127"/>
                </a:lnTo>
                <a:lnTo>
                  <a:pt x="2416" y="28249"/>
                </a:lnTo>
                <a:lnTo>
                  <a:pt x="0" y="42392"/>
                </a:lnTo>
                <a:close/>
              </a:path>
            </a:pathLst>
          </a:custGeom>
          <a:solidFill>
            <a:srgbClr val="7E7E7E"/>
          </a:solidFill>
        </p:spPr>
        <p:txBody>
          <a:bodyPr wrap="square" lIns="0" tIns="0" rIns="0" bIns="0" rtlCol="0">
            <a:noAutofit/>
          </a:bodyPr>
          <a:lstStyle/>
          <a:p>
            <a:endParaRPr sz="1387"/>
          </a:p>
        </p:txBody>
      </p:sp>
      <p:sp>
        <p:nvSpPr>
          <p:cNvPr id="6" name="object 6"/>
          <p:cNvSpPr/>
          <p:nvPr/>
        </p:nvSpPr>
        <p:spPr>
          <a:xfrm>
            <a:off x="152400" y="1546226"/>
            <a:ext cx="6913418" cy="4397374"/>
          </a:xfrm>
          <a:prstGeom prst="rect">
            <a:avLst/>
          </a:prstGeom>
          <a:blipFill>
            <a:blip r:embed="rId2" cstate="print"/>
            <a:stretch>
              <a:fillRect/>
            </a:stretch>
          </a:blipFill>
        </p:spPr>
        <p:txBody>
          <a:bodyPr wrap="square" lIns="0" tIns="0" rIns="0" bIns="0" rtlCol="0">
            <a:noAutofit/>
          </a:bodyPr>
          <a:lstStyle/>
          <a:p>
            <a:endParaRPr sz="1387"/>
          </a:p>
        </p:txBody>
      </p:sp>
      <p:sp>
        <p:nvSpPr>
          <p:cNvPr id="2" name="object 2"/>
          <p:cNvSpPr txBox="1"/>
          <p:nvPr/>
        </p:nvSpPr>
        <p:spPr>
          <a:xfrm>
            <a:off x="7570343" y="5598908"/>
            <a:ext cx="187165" cy="154093"/>
          </a:xfrm>
          <a:prstGeom prst="rect">
            <a:avLst/>
          </a:prstGeom>
        </p:spPr>
        <p:txBody>
          <a:bodyPr wrap="square" lIns="0" tIns="7401" rIns="0" bIns="0" rtlCol="0">
            <a:noAutofit/>
          </a:bodyPr>
          <a:lstStyle/>
          <a:p>
            <a:pPr marL="11007">
              <a:lnSpc>
                <a:spcPts val="1166"/>
              </a:lnSpc>
            </a:pPr>
            <a:r>
              <a:rPr sz="1040" spc="47" dirty="0">
                <a:solidFill>
                  <a:srgbClr val="585858"/>
                </a:solidFill>
                <a:latin typeface="Times New Roman"/>
                <a:cs typeface="Times New Roman"/>
              </a:rPr>
              <a:t>13</a:t>
            </a:r>
            <a:endParaRPr sz="1040">
              <a:latin typeface="Times New Roman"/>
              <a:cs typeface="Times New Roman"/>
            </a:endParaRPr>
          </a:p>
        </p:txBody>
      </p:sp>
      <p:sp>
        <p:nvSpPr>
          <p:cNvPr id="10" name="כותרת 1">
            <a:extLst>
              <a:ext uri="{FF2B5EF4-FFF2-40B4-BE49-F238E27FC236}">
                <a16:creationId xmlns:a16="http://schemas.microsoft.com/office/drawing/2014/main" id="{4BB48CE0-52AB-40C2-B5AA-EA3397C8390D}"/>
              </a:ext>
            </a:extLst>
          </p:cNvPr>
          <p:cNvSpPr txBox="1">
            <a:spLocks/>
          </p:cNvSpPr>
          <p:nvPr/>
        </p:nvSpPr>
        <p:spPr>
          <a:xfrm>
            <a:off x="411163" y="277813"/>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Progressive case study</a:t>
            </a:r>
            <a:endParaRPr lang="he-IL" dirty="0"/>
          </a:p>
        </p:txBody>
      </p:sp>
    </p:spTree>
    <p:extLst>
      <p:ext uri="{BB962C8B-B14F-4D97-AF65-F5344CB8AC3E}">
        <p14:creationId xmlns:p14="http://schemas.microsoft.com/office/powerpoint/2010/main" val="2838589847"/>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7482510" y="5632793"/>
            <a:ext cx="73414" cy="73469"/>
          </a:xfrm>
          <a:custGeom>
            <a:avLst/>
            <a:gdLst/>
            <a:ahLst/>
            <a:cxnLst/>
            <a:rect l="l" t="t" r="r" b="b"/>
            <a:pathLst>
              <a:path w="84708" h="84772">
                <a:moveTo>
                  <a:pt x="0" y="42392"/>
                </a:moveTo>
                <a:lnTo>
                  <a:pt x="1252" y="52675"/>
                </a:lnTo>
                <a:lnTo>
                  <a:pt x="6810" y="65469"/>
                </a:lnTo>
                <a:lnTo>
                  <a:pt x="16055" y="75638"/>
                </a:lnTo>
                <a:lnTo>
                  <a:pt x="28158" y="82350"/>
                </a:lnTo>
                <a:lnTo>
                  <a:pt x="42290" y="84772"/>
                </a:lnTo>
                <a:lnTo>
                  <a:pt x="52688" y="83495"/>
                </a:lnTo>
                <a:lnTo>
                  <a:pt x="65470" y="77910"/>
                </a:lnTo>
                <a:lnTo>
                  <a:pt x="75613" y="68646"/>
                </a:lnTo>
                <a:lnTo>
                  <a:pt x="82298" y="56530"/>
                </a:lnTo>
                <a:lnTo>
                  <a:pt x="84708" y="42392"/>
                </a:lnTo>
                <a:lnTo>
                  <a:pt x="83432" y="32017"/>
                </a:lnTo>
                <a:lnTo>
                  <a:pt x="77855" y="19254"/>
                </a:lnTo>
                <a:lnTo>
                  <a:pt x="68593" y="9111"/>
                </a:lnTo>
                <a:lnTo>
                  <a:pt x="56466" y="2416"/>
                </a:lnTo>
                <a:lnTo>
                  <a:pt x="42290" y="0"/>
                </a:lnTo>
                <a:lnTo>
                  <a:pt x="32017" y="1259"/>
                </a:lnTo>
                <a:lnTo>
                  <a:pt x="19252" y="6834"/>
                </a:lnTo>
                <a:lnTo>
                  <a:pt x="9109" y="16104"/>
                </a:lnTo>
                <a:lnTo>
                  <a:pt x="2415" y="28235"/>
                </a:lnTo>
                <a:lnTo>
                  <a:pt x="0" y="42392"/>
                </a:lnTo>
                <a:close/>
              </a:path>
            </a:pathLst>
          </a:custGeom>
          <a:solidFill>
            <a:srgbClr val="7E7E7E"/>
          </a:solidFill>
        </p:spPr>
        <p:txBody>
          <a:bodyPr wrap="square" lIns="0" tIns="0" rIns="0" bIns="0" rtlCol="0">
            <a:noAutofit/>
          </a:bodyPr>
          <a:lstStyle/>
          <a:p>
            <a:endParaRPr sz="1387"/>
          </a:p>
        </p:txBody>
      </p:sp>
      <p:sp>
        <p:nvSpPr>
          <p:cNvPr id="18" name="object 18"/>
          <p:cNvSpPr/>
          <p:nvPr/>
        </p:nvSpPr>
        <p:spPr>
          <a:xfrm>
            <a:off x="314859" y="2442159"/>
            <a:ext cx="1127963" cy="1126642"/>
          </a:xfrm>
          <a:prstGeom prst="rect">
            <a:avLst/>
          </a:prstGeom>
          <a:blipFill>
            <a:blip r:embed="rId2" cstate="print"/>
            <a:stretch>
              <a:fillRect/>
            </a:stretch>
          </a:blipFill>
        </p:spPr>
        <p:txBody>
          <a:bodyPr wrap="square" lIns="0" tIns="0" rIns="0" bIns="0" rtlCol="0">
            <a:noAutofit/>
          </a:bodyPr>
          <a:lstStyle/>
          <a:p>
            <a:endParaRPr sz="1387"/>
          </a:p>
        </p:txBody>
      </p:sp>
      <p:sp>
        <p:nvSpPr>
          <p:cNvPr id="19" name="object 19"/>
          <p:cNvSpPr/>
          <p:nvPr/>
        </p:nvSpPr>
        <p:spPr>
          <a:xfrm>
            <a:off x="474675" y="2728772"/>
            <a:ext cx="810971" cy="487375"/>
          </a:xfrm>
          <a:prstGeom prst="rect">
            <a:avLst/>
          </a:prstGeom>
          <a:blipFill>
            <a:blip r:embed="rId3" cstate="print"/>
            <a:stretch>
              <a:fillRect/>
            </a:stretch>
          </a:blipFill>
        </p:spPr>
        <p:txBody>
          <a:bodyPr wrap="square" lIns="0" tIns="0" rIns="0" bIns="0" rtlCol="0">
            <a:noAutofit/>
          </a:bodyPr>
          <a:lstStyle/>
          <a:p>
            <a:endParaRPr sz="1387"/>
          </a:p>
        </p:txBody>
      </p:sp>
      <p:sp>
        <p:nvSpPr>
          <p:cNvPr id="20" name="object 20"/>
          <p:cNvSpPr/>
          <p:nvPr/>
        </p:nvSpPr>
        <p:spPr>
          <a:xfrm>
            <a:off x="352336" y="2458669"/>
            <a:ext cx="1053833" cy="1053778"/>
          </a:xfrm>
          <a:prstGeom prst="rect">
            <a:avLst/>
          </a:prstGeom>
          <a:blipFill>
            <a:blip r:embed="rId4" cstate="print"/>
            <a:stretch>
              <a:fillRect/>
            </a:stretch>
          </a:blipFill>
        </p:spPr>
        <p:txBody>
          <a:bodyPr wrap="square" lIns="0" tIns="0" rIns="0" bIns="0" rtlCol="0">
            <a:noAutofit/>
          </a:bodyPr>
          <a:lstStyle/>
          <a:p>
            <a:endParaRPr sz="1387"/>
          </a:p>
        </p:txBody>
      </p:sp>
      <p:sp>
        <p:nvSpPr>
          <p:cNvPr id="21" name="object 21"/>
          <p:cNvSpPr/>
          <p:nvPr/>
        </p:nvSpPr>
        <p:spPr>
          <a:xfrm>
            <a:off x="1535278" y="2743302"/>
            <a:ext cx="523037" cy="524357"/>
          </a:xfrm>
          <a:prstGeom prst="rect">
            <a:avLst/>
          </a:prstGeom>
          <a:blipFill>
            <a:blip r:embed="rId5" cstate="print"/>
            <a:stretch>
              <a:fillRect/>
            </a:stretch>
          </a:blipFill>
        </p:spPr>
        <p:txBody>
          <a:bodyPr wrap="square" lIns="0" tIns="0" rIns="0" bIns="0" rtlCol="0">
            <a:noAutofit/>
          </a:bodyPr>
          <a:lstStyle/>
          <a:p>
            <a:endParaRPr sz="1387"/>
          </a:p>
        </p:txBody>
      </p:sp>
      <p:sp>
        <p:nvSpPr>
          <p:cNvPr id="22" name="object 22"/>
          <p:cNvSpPr/>
          <p:nvPr/>
        </p:nvSpPr>
        <p:spPr>
          <a:xfrm>
            <a:off x="1759814" y="2969158"/>
            <a:ext cx="73964" cy="73965"/>
          </a:xfrm>
          <a:prstGeom prst="rect">
            <a:avLst/>
          </a:prstGeom>
          <a:blipFill>
            <a:blip r:embed="rId6" cstate="print"/>
            <a:stretch>
              <a:fillRect/>
            </a:stretch>
          </a:blipFill>
        </p:spPr>
        <p:txBody>
          <a:bodyPr wrap="square" lIns="0" tIns="0" rIns="0" bIns="0" rtlCol="0">
            <a:noAutofit/>
          </a:bodyPr>
          <a:lstStyle/>
          <a:p>
            <a:endParaRPr sz="1387"/>
          </a:p>
        </p:txBody>
      </p:sp>
      <p:sp>
        <p:nvSpPr>
          <p:cNvPr id="23" name="object 23"/>
          <p:cNvSpPr/>
          <p:nvPr/>
        </p:nvSpPr>
        <p:spPr>
          <a:xfrm>
            <a:off x="1572701" y="2760912"/>
            <a:ext cx="449182" cy="449182"/>
          </a:xfrm>
          <a:prstGeom prst="rect">
            <a:avLst/>
          </a:prstGeom>
          <a:blipFill>
            <a:blip r:embed="rId7" cstate="print"/>
            <a:stretch>
              <a:fillRect/>
            </a:stretch>
          </a:blipFill>
        </p:spPr>
        <p:txBody>
          <a:bodyPr wrap="square" lIns="0" tIns="0" rIns="0" bIns="0" rtlCol="0">
            <a:noAutofit/>
          </a:bodyPr>
          <a:lstStyle/>
          <a:p>
            <a:endParaRPr sz="1387"/>
          </a:p>
        </p:txBody>
      </p:sp>
      <p:sp>
        <p:nvSpPr>
          <p:cNvPr id="24" name="object 24"/>
          <p:cNvSpPr/>
          <p:nvPr/>
        </p:nvSpPr>
        <p:spPr>
          <a:xfrm>
            <a:off x="2152091" y="2442159"/>
            <a:ext cx="1126642" cy="1126642"/>
          </a:xfrm>
          <a:prstGeom prst="rect">
            <a:avLst/>
          </a:prstGeom>
          <a:blipFill>
            <a:blip r:embed="rId8" cstate="print"/>
            <a:stretch>
              <a:fillRect/>
            </a:stretch>
          </a:blipFill>
        </p:spPr>
        <p:txBody>
          <a:bodyPr wrap="square" lIns="0" tIns="0" rIns="0" bIns="0" rtlCol="0">
            <a:noAutofit/>
          </a:bodyPr>
          <a:lstStyle/>
          <a:p>
            <a:endParaRPr sz="1387"/>
          </a:p>
        </p:txBody>
      </p:sp>
      <p:sp>
        <p:nvSpPr>
          <p:cNvPr id="25" name="object 25"/>
          <p:cNvSpPr/>
          <p:nvPr/>
        </p:nvSpPr>
        <p:spPr>
          <a:xfrm>
            <a:off x="2232660" y="2728772"/>
            <a:ext cx="965505" cy="487375"/>
          </a:xfrm>
          <a:prstGeom prst="rect">
            <a:avLst/>
          </a:prstGeom>
          <a:blipFill>
            <a:blip r:embed="rId9" cstate="print"/>
            <a:stretch>
              <a:fillRect/>
            </a:stretch>
          </a:blipFill>
        </p:spPr>
        <p:txBody>
          <a:bodyPr wrap="square" lIns="0" tIns="0" rIns="0" bIns="0" rtlCol="0">
            <a:noAutofit/>
          </a:bodyPr>
          <a:lstStyle/>
          <a:p>
            <a:endParaRPr sz="1387"/>
          </a:p>
        </p:txBody>
      </p:sp>
      <p:sp>
        <p:nvSpPr>
          <p:cNvPr id="26" name="object 26"/>
          <p:cNvSpPr/>
          <p:nvPr/>
        </p:nvSpPr>
        <p:spPr>
          <a:xfrm>
            <a:off x="2188523" y="2458669"/>
            <a:ext cx="1053778" cy="1053778"/>
          </a:xfrm>
          <a:prstGeom prst="rect">
            <a:avLst/>
          </a:prstGeom>
          <a:blipFill>
            <a:blip r:embed="rId10" cstate="print"/>
            <a:stretch>
              <a:fillRect/>
            </a:stretch>
          </a:blipFill>
        </p:spPr>
        <p:txBody>
          <a:bodyPr wrap="square" lIns="0" tIns="0" rIns="0" bIns="0" rtlCol="0">
            <a:noAutofit/>
          </a:bodyPr>
          <a:lstStyle/>
          <a:p>
            <a:endParaRPr sz="1387"/>
          </a:p>
        </p:txBody>
      </p:sp>
      <p:sp>
        <p:nvSpPr>
          <p:cNvPr id="27" name="object 27"/>
          <p:cNvSpPr/>
          <p:nvPr/>
        </p:nvSpPr>
        <p:spPr>
          <a:xfrm>
            <a:off x="3372511" y="2743302"/>
            <a:ext cx="523036" cy="524357"/>
          </a:xfrm>
          <a:prstGeom prst="rect">
            <a:avLst/>
          </a:prstGeom>
          <a:blipFill>
            <a:blip r:embed="rId11" cstate="print"/>
            <a:stretch>
              <a:fillRect/>
            </a:stretch>
          </a:blipFill>
        </p:spPr>
        <p:txBody>
          <a:bodyPr wrap="square" lIns="0" tIns="0" rIns="0" bIns="0" rtlCol="0">
            <a:noAutofit/>
          </a:bodyPr>
          <a:lstStyle/>
          <a:p>
            <a:endParaRPr sz="1387"/>
          </a:p>
        </p:txBody>
      </p:sp>
      <p:sp>
        <p:nvSpPr>
          <p:cNvPr id="28" name="object 28"/>
          <p:cNvSpPr/>
          <p:nvPr/>
        </p:nvSpPr>
        <p:spPr>
          <a:xfrm>
            <a:off x="3597045" y="2969158"/>
            <a:ext cx="73965" cy="73965"/>
          </a:xfrm>
          <a:prstGeom prst="rect">
            <a:avLst/>
          </a:prstGeom>
          <a:blipFill>
            <a:blip r:embed="rId6" cstate="print"/>
            <a:stretch>
              <a:fillRect/>
            </a:stretch>
          </a:blipFill>
        </p:spPr>
        <p:txBody>
          <a:bodyPr wrap="square" lIns="0" tIns="0" rIns="0" bIns="0" rtlCol="0">
            <a:noAutofit/>
          </a:bodyPr>
          <a:lstStyle/>
          <a:p>
            <a:endParaRPr sz="1387"/>
          </a:p>
        </p:txBody>
      </p:sp>
      <p:sp>
        <p:nvSpPr>
          <p:cNvPr id="29" name="object 29"/>
          <p:cNvSpPr/>
          <p:nvPr/>
        </p:nvSpPr>
        <p:spPr>
          <a:xfrm>
            <a:off x="3408943" y="2760912"/>
            <a:ext cx="449182" cy="449182"/>
          </a:xfrm>
          <a:prstGeom prst="rect">
            <a:avLst/>
          </a:prstGeom>
          <a:blipFill>
            <a:blip r:embed="rId12" cstate="print"/>
            <a:stretch>
              <a:fillRect/>
            </a:stretch>
          </a:blipFill>
        </p:spPr>
        <p:txBody>
          <a:bodyPr wrap="square" lIns="0" tIns="0" rIns="0" bIns="0" rtlCol="0">
            <a:noAutofit/>
          </a:bodyPr>
          <a:lstStyle/>
          <a:p>
            <a:endParaRPr sz="1387"/>
          </a:p>
        </p:txBody>
      </p:sp>
      <p:sp>
        <p:nvSpPr>
          <p:cNvPr id="30" name="object 30"/>
          <p:cNvSpPr/>
          <p:nvPr/>
        </p:nvSpPr>
        <p:spPr>
          <a:xfrm>
            <a:off x="3988003" y="2442159"/>
            <a:ext cx="1127963" cy="1126642"/>
          </a:xfrm>
          <a:prstGeom prst="rect">
            <a:avLst/>
          </a:prstGeom>
          <a:blipFill>
            <a:blip r:embed="rId13" cstate="print"/>
            <a:stretch>
              <a:fillRect/>
            </a:stretch>
          </a:blipFill>
        </p:spPr>
        <p:txBody>
          <a:bodyPr wrap="square" lIns="0" tIns="0" rIns="0" bIns="0" rtlCol="0">
            <a:noAutofit/>
          </a:bodyPr>
          <a:lstStyle/>
          <a:p>
            <a:endParaRPr sz="1387"/>
          </a:p>
        </p:txBody>
      </p:sp>
      <p:sp>
        <p:nvSpPr>
          <p:cNvPr id="31" name="object 31"/>
          <p:cNvSpPr/>
          <p:nvPr/>
        </p:nvSpPr>
        <p:spPr>
          <a:xfrm>
            <a:off x="4113479" y="2728772"/>
            <a:ext cx="875690" cy="487375"/>
          </a:xfrm>
          <a:prstGeom prst="rect">
            <a:avLst/>
          </a:prstGeom>
          <a:blipFill>
            <a:blip r:embed="rId14" cstate="print"/>
            <a:stretch>
              <a:fillRect/>
            </a:stretch>
          </a:blipFill>
        </p:spPr>
        <p:txBody>
          <a:bodyPr wrap="square" lIns="0" tIns="0" rIns="0" bIns="0" rtlCol="0">
            <a:noAutofit/>
          </a:bodyPr>
          <a:lstStyle/>
          <a:p>
            <a:endParaRPr sz="1387"/>
          </a:p>
        </p:txBody>
      </p:sp>
      <p:sp>
        <p:nvSpPr>
          <p:cNvPr id="32" name="object 32"/>
          <p:cNvSpPr/>
          <p:nvPr/>
        </p:nvSpPr>
        <p:spPr>
          <a:xfrm>
            <a:off x="4024656" y="2458669"/>
            <a:ext cx="1053888" cy="1053778"/>
          </a:xfrm>
          <a:prstGeom prst="rect">
            <a:avLst/>
          </a:prstGeom>
          <a:blipFill>
            <a:blip r:embed="rId4" cstate="print"/>
            <a:stretch>
              <a:fillRect/>
            </a:stretch>
          </a:blipFill>
        </p:spPr>
        <p:txBody>
          <a:bodyPr wrap="square" lIns="0" tIns="0" rIns="0" bIns="0" rtlCol="0">
            <a:noAutofit/>
          </a:bodyPr>
          <a:lstStyle/>
          <a:p>
            <a:endParaRPr sz="1387"/>
          </a:p>
        </p:txBody>
      </p:sp>
      <p:sp>
        <p:nvSpPr>
          <p:cNvPr id="33" name="object 33"/>
          <p:cNvSpPr/>
          <p:nvPr/>
        </p:nvSpPr>
        <p:spPr>
          <a:xfrm>
            <a:off x="5208423" y="2788209"/>
            <a:ext cx="523036" cy="434543"/>
          </a:xfrm>
          <a:prstGeom prst="rect">
            <a:avLst/>
          </a:prstGeom>
          <a:blipFill>
            <a:blip r:embed="rId15" cstate="print"/>
            <a:stretch>
              <a:fillRect/>
            </a:stretch>
          </a:blipFill>
        </p:spPr>
        <p:txBody>
          <a:bodyPr wrap="square" lIns="0" tIns="0" rIns="0" bIns="0" rtlCol="0">
            <a:noAutofit/>
          </a:bodyPr>
          <a:lstStyle/>
          <a:p>
            <a:endParaRPr sz="1387"/>
          </a:p>
        </p:txBody>
      </p:sp>
      <p:sp>
        <p:nvSpPr>
          <p:cNvPr id="34" name="object 34"/>
          <p:cNvSpPr/>
          <p:nvPr/>
        </p:nvSpPr>
        <p:spPr>
          <a:xfrm>
            <a:off x="5432958" y="2969158"/>
            <a:ext cx="73965" cy="73965"/>
          </a:xfrm>
          <a:prstGeom prst="rect">
            <a:avLst/>
          </a:prstGeom>
          <a:blipFill>
            <a:blip r:embed="rId6" cstate="print"/>
            <a:stretch>
              <a:fillRect/>
            </a:stretch>
          </a:blipFill>
        </p:spPr>
        <p:txBody>
          <a:bodyPr wrap="square" lIns="0" tIns="0" rIns="0" bIns="0" rtlCol="0">
            <a:noAutofit/>
          </a:bodyPr>
          <a:lstStyle/>
          <a:p>
            <a:endParaRPr sz="1387"/>
          </a:p>
        </p:txBody>
      </p:sp>
      <p:sp>
        <p:nvSpPr>
          <p:cNvPr id="35" name="object 35"/>
          <p:cNvSpPr/>
          <p:nvPr/>
        </p:nvSpPr>
        <p:spPr>
          <a:xfrm>
            <a:off x="5245075" y="2805820"/>
            <a:ext cx="449182" cy="143747"/>
          </a:xfrm>
          <a:prstGeom prst="rect">
            <a:avLst/>
          </a:prstGeom>
          <a:blipFill>
            <a:blip r:embed="rId16" cstate="print"/>
            <a:stretch>
              <a:fillRect/>
            </a:stretch>
          </a:blipFill>
        </p:spPr>
        <p:txBody>
          <a:bodyPr wrap="square" lIns="0" tIns="0" rIns="0" bIns="0" rtlCol="0">
            <a:noAutofit/>
          </a:bodyPr>
          <a:lstStyle/>
          <a:p>
            <a:endParaRPr sz="1387"/>
          </a:p>
        </p:txBody>
      </p:sp>
      <p:sp>
        <p:nvSpPr>
          <p:cNvPr id="36" name="object 36"/>
          <p:cNvSpPr/>
          <p:nvPr/>
        </p:nvSpPr>
        <p:spPr>
          <a:xfrm>
            <a:off x="5245075" y="3021550"/>
            <a:ext cx="449182" cy="143747"/>
          </a:xfrm>
          <a:prstGeom prst="rect">
            <a:avLst/>
          </a:prstGeom>
          <a:blipFill>
            <a:blip r:embed="rId16" cstate="print"/>
            <a:stretch>
              <a:fillRect/>
            </a:stretch>
          </a:blipFill>
        </p:spPr>
        <p:txBody>
          <a:bodyPr wrap="square" lIns="0" tIns="0" rIns="0" bIns="0" rtlCol="0">
            <a:noAutofit/>
          </a:bodyPr>
          <a:lstStyle/>
          <a:p>
            <a:endParaRPr sz="1387"/>
          </a:p>
        </p:txBody>
      </p:sp>
      <p:sp>
        <p:nvSpPr>
          <p:cNvPr id="37" name="object 37"/>
          <p:cNvSpPr/>
          <p:nvPr/>
        </p:nvSpPr>
        <p:spPr>
          <a:xfrm>
            <a:off x="5823916" y="2225548"/>
            <a:ext cx="2039314" cy="1559865"/>
          </a:xfrm>
          <a:prstGeom prst="rect">
            <a:avLst/>
          </a:prstGeom>
          <a:blipFill>
            <a:blip r:embed="rId17" cstate="print"/>
            <a:stretch>
              <a:fillRect/>
            </a:stretch>
          </a:blipFill>
        </p:spPr>
        <p:txBody>
          <a:bodyPr wrap="square" lIns="0" tIns="0" rIns="0" bIns="0" rtlCol="0">
            <a:noAutofit/>
          </a:bodyPr>
          <a:lstStyle/>
          <a:p>
            <a:endParaRPr sz="1387"/>
          </a:p>
        </p:txBody>
      </p:sp>
      <p:sp>
        <p:nvSpPr>
          <p:cNvPr id="38" name="object 38"/>
          <p:cNvSpPr/>
          <p:nvPr/>
        </p:nvSpPr>
        <p:spPr>
          <a:xfrm>
            <a:off x="5983732" y="2203093"/>
            <a:ext cx="1764588" cy="1480617"/>
          </a:xfrm>
          <a:prstGeom prst="rect">
            <a:avLst/>
          </a:prstGeom>
          <a:blipFill>
            <a:blip r:embed="rId18" cstate="print"/>
            <a:stretch>
              <a:fillRect/>
            </a:stretch>
          </a:blipFill>
        </p:spPr>
        <p:txBody>
          <a:bodyPr wrap="square" lIns="0" tIns="0" rIns="0" bIns="0" rtlCol="0">
            <a:noAutofit/>
          </a:bodyPr>
          <a:lstStyle/>
          <a:p>
            <a:endParaRPr sz="1387"/>
          </a:p>
        </p:txBody>
      </p:sp>
      <p:sp>
        <p:nvSpPr>
          <p:cNvPr id="39" name="object 39"/>
          <p:cNvSpPr/>
          <p:nvPr/>
        </p:nvSpPr>
        <p:spPr>
          <a:xfrm>
            <a:off x="5860898" y="2242608"/>
            <a:ext cx="1965019" cy="1485900"/>
          </a:xfrm>
          <a:prstGeom prst="rect">
            <a:avLst/>
          </a:prstGeom>
          <a:blipFill>
            <a:blip r:embed="rId19" cstate="print"/>
            <a:stretch>
              <a:fillRect/>
            </a:stretch>
          </a:blipFill>
        </p:spPr>
        <p:txBody>
          <a:bodyPr wrap="square" lIns="0" tIns="0" rIns="0" bIns="0" rtlCol="0">
            <a:noAutofit/>
          </a:bodyPr>
          <a:lstStyle/>
          <a:p>
            <a:endParaRPr sz="1387"/>
          </a:p>
        </p:txBody>
      </p:sp>
      <p:sp>
        <p:nvSpPr>
          <p:cNvPr id="11" name="object 11"/>
          <p:cNvSpPr txBox="1"/>
          <p:nvPr/>
        </p:nvSpPr>
        <p:spPr>
          <a:xfrm>
            <a:off x="794925" y="1781766"/>
            <a:ext cx="1307464" cy="286173"/>
          </a:xfrm>
          <a:prstGeom prst="rect">
            <a:avLst/>
          </a:prstGeom>
        </p:spPr>
        <p:txBody>
          <a:bodyPr wrap="square" lIns="0" tIns="14253" rIns="0" bIns="0" rtlCol="0">
            <a:noAutofit/>
          </a:bodyPr>
          <a:lstStyle/>
          <a:p>
            <a:pPr marL="11007">
              <a:lnSpc>
                <a:spcPts val="2245"/>
              </a:lnSpc>
            </a:pPr>
            <a:r>
              <a:rPr sz="2080" spc="179" dirty="0">
                <a:solidFill>
                  <a:srgbClr val="7E7E7E"/>
                </a:solidFill>
                <a:latin typeface="Times New Roman"/>
                <a:cs typeface="Times New Roman"/>
              </a:rPr>
              <a:t>premiums</a:t>
            </a:r>
            <a:endParaRPr sz="2080">
              <a:latin typeface="Times New Roman"/>
              <a:cs typeface="Times New Roman"/>
            </a:endParaRPr>
          </a:p>
        </p:txBody>
      </p:sp>
      <p:sp>
        <p:nvSpPr>
          <p:cNvPr id="10" name="object 10"/>
          <p:cNvSpPr txBox="1"/>
          <p:nvPr/>
        </p:nvSpPr>
        <p:spPr>
          <a:xfrm>
            <a:off x="2109913" y="1781766"/>
            <a:ext cx="3366773" cy="286173"/>
          </a:xfrm>
          <a:prstGeom prst="rect">
            <a:avLst/>
          </a:prstGeom>
        </p:spPr>
        <p:txBody>
          <a:bodyPr wrap="square" lIns="0" tIns="14253" rIns="0" bIns="0" rtlCol="0">
            <a:noAutofit/>
          </a:bodyPr>
          <a:lstStyle/>
          <a:p>
            <a:pPr marL="11007">
              <a:lnSpc>
                <a:spcPts val="2245"/>
              </a:lnSpc>
            </a:pPr>
            <a:r>
              <a:rPr sz="2080" spc="185" dirty="0">
                <a:solidFill>
                  <a:srgbClr val="7E7E7E"/>
                </a:solidFill>
                <a:latin typeface="Times New Roman"/>
                <a:cs typeface="Times New Roman"/>
              </a:rPr>
              <a:t>on a pay-as-you-go basis.</a:t>
            </a:r>
            <a:endParaRPr sz="2080" dirty="0">
              <a:latin typeface="Times New Roman"/>
              <a:cs typeface="Times New Roman"/>
            </a:endParaRPr>
          </a:p>
        </p:txBody>
      </p:sp>
      <p:sp>
        <p:nvSpPr>
          <p:cNvPr id="9" name="object 9"/>
          <p:cNvSpPr txBox="1"/>
          <p:nvPr/>
        </p:nvSpPr>
        <p:spPr>
          <a:xfrm>
            <a:off x="6188785" y="2385058"/>
            <a:ext cx="1323163" cy="1247715"/>
          </a:xfrm>
          <a:prstGeom prst="rect">
            <a:avLst/>
          </a:prstGeom>
        </p:spPr>
        <p:txBody>
          <a:bodyPr wrap="square" lIns="0" tIns="12932" rIns="0" bIns="0" rtlCol="0">
            <a:noAutofit/>
          </a:bodyPr>
          <a:lstStyle/>
          <a:p>
            <a:pPr marL="19813" marR="31103" algn="ctr">
              <a:lnSpc>
                <a:spcPts val="2037"/>
              </a:lnSpc>
            </a:pPr>
            <a:r>
              <a:rPr sz="2080" spc="125" dirty="0">
                <a:solidFill>
                  <a:srgbClr val="FFFFFF"/>
                </a:solidFill>
                <a:latin typeface="Times New Roman"/>
                <a:cs typeface="Times New Roman"/>
              </a:rPr>
              <a:t>When and</a:t>
            </a:r>
            <a:endParaRPr sz="2080">
              <a:latin typeface="Times New Roman"/>
              <a:cs typeface="Times New Roman"/>
            </a:endParaRPr>
          </a:p>
          <a:p>
            <a:pPr indent="-305" algn="ctr">
              <a:lnSpc>
                <a:spcPts val="2391"/>
              </a:lnSpc>
              <a:spcBef>
                <a:spcPts val="32"/>
              </a:spcBef>
            </a:pPr>
            <a:r>
              <a:rPr sz="2080" dirty="0">
                <a:solidFill>
                  <a:srgbClr val="FFFFFF"/>
                </a:solidFill>
                <a:latin typeface="Times New Roman"/>
                <a:cs typeface="Times New Roman"/>
              </a:rPr>
              <a:t>h</a:t>
            </a:r>
            <a:r>
              <a:rPr sz="2080" spc="-3" dirty="0">
                <a:solidFill>
                  <a:srgbClr val="FFFFFF"/>
                </a:solidFill>
                <a:latin typeface="Times New Roman"/>
                <a:cs typeface="Times New Roman"/>
              </a:rPr>
              <a:t>o</a:t>
            </a:r>
            <a:r>
              <a:rPr sz="2080" dirty="0">
                <a:solidFill>
                  <a:srgbClr val="FFFFFF"/>
                </a:solidFill>
                <a:latin typeface="Times New Roman"/>
                <a:cs typeface="Times New Roman"/>
              </a:rPr>
              <a:t>w</a:t>
            </a:r>
            <a:r>
              <a:rPr sz="2080" spc="465" dirty="0">
                <a:solidFill>
                  <a:srgbClr val="FFFFFF"/>
                </a:solidFill>
                <a:latin typeface="Times New Roman"/>
                <a:cs typeface="Times New Roman"/>
              </a:rPr>
              <a:t> </a:t>
            </a:r>
            <a:r>
              <a:rPr sz="2080" spc="257" dirty="0">
                <a:solidFill>
                  <a:srgbClr val="FFFFFF"/>
                </a:solidFill>
                <a:latin typeface="Times New Roman"/>
                <a:cs typeface="Times New Roman"/>
              </a:rPr>
              <a:t>m</a:t>
            </a:r>
            <a:r>
              <a:rPr sz="2080" spc="174" dirty="0">
                <a:solidFill>
                  <a:srgbClr val="FFFFFF"/>
                </a:solidFill>
                <a:latin typeface="Times New Roman"/>
                <a:cs typeface="Times New Roman"/>
              </a:rPr>
              <a:t>u</a:t>
            </a:r>
            <a:r>
              <a:rPr sz="2080" spc="77" dirty="0">
                <a:solidFill>
                  <a:srgbClr val="FFFFFF"/>
                </a:solidFill>
                <a:latin typeface="Times New Roman"/>
                <a:cs typeface="Times New Roman"/>
              </a:rPr>
              <a:t>ch</a:t>
            </a:r>
            <a:r>
              <a:rPr sz="2080" spc="41" dirty="0">
                <a:solidFill>
                  <a:srgbClr val="FFFFFF"/>
                </a:solidFill>
                <a:latin typeface="Times New Roman"/>
                <a:cs typeface="Times New Roman"/>
              </a:rPr>
              <a:t> </a:t>
            </a:r>
            <a:endParaRPr sz="2080">
              <a:latin typeface="Times New Roman"/>
              <a:cs typeface="Times New Roman"/>
            </a:endParaRPr>
          </a:p>
          <a:p>
            <a:pPr algn="ctr">
              <a:lnSpc>
                <a:spcPts val="2391"/>
              </a:lnSpc>
              <a:spcBef>
                <a:spcPts val="129"/>
              </a:spcBef>
            </a:pPr>
            <a:r>
              <a:rPr sz="2080" spc="57" dirty="0">
                <a:solidFill>
                  <a:srgbClr val="FFFFFF"/>
                </a:solidFill>
                <a:latin typeface="Times New Roman"/>
                <a:cs typeface="Times New Roman"/>
              </a:rPr>
              <a:t>a vehicle </a:t>
            </a:r>
            <a:endParaRPr sz="2080">
              <a:latin typeface="Times New Roman"/>
              <a:cs typeface="Times New Roman"/>
            </a:endParaRPr>
          </a:p>
          <a:p>
            <a:pPr algn="ctr">
              <a:lnSpc>
                <a:spcPts val="2391"/>
              </a:lnSpc>
              <a:spcBef>
                <a:spcPts val="129"/>
              </a:spcBef>
            </a:pPr>
            <a:r>
              <a:rPr sz="2080" spc="104" dirty="0">
                <a:solidFill>
                  <a:srgbClr val="FFFFFF"/>
                </a:solidFill>
                <a:latin typeface="Times New Roman"/>
                <a:cs typeface="Times New Roman"/>
              </a:rPr>
              <a:t>was driven</a:t>
            </a:r>
            <a:endParaRPr sz="2080">
              <a:latin typeface="Times New Roman"/>
              <a:cs typeface="Times New Roman"/>
            </a:endParaRPr>
          </a:p>
        </p:txBody>
      </p:sp>
      <p:sp>
        <p:nvSpPr>
          <p:cNvPr id="8" name="object 8"/>
          <p:cNvSpPr txBox="1"/>
          <p:nvPr/>
        </p:nvSpPr>
        <p:spPr>
          <a:xfrm>
            <a:off x="596013" y="2829534"/>
            <a:ext cx="577906" cy="339004"/>
          </a:xfrm>
          <a:prstGeom prst="rect">
            <a:avLst/>
          </a:prstGeom>
        </p:spPr>
        <p:txBody>
          <a:bodyPr wrap="square" lIns="0" tIns="7237" rIns="0" bIns="0" rtlCol="0">
            <a:noAutofit/>
          </a:bodyPr>
          <a:lstStyle/>
          <a:p>
            <a:pPr marL="126669" marR="138534" algn="ctr">
              <a:lnSpc>
                <a:spcPts val="1140"/>
              </a:lnSpc>
            </a:pPr>
            <a:r>
              <a:rPr sz="1127" spc="16" dirty="0">
                <a:solidFill>
                  <a:srgbClr val="FFFFFF"/>
                </a:solidFill>
                <a:latin typeface="Times New Roman"/>
                <a:cs typeface="Times New Roman"/>
              </a:rPr>
              <a:t>GPS</a:t>
            </a:r>
            <a:endParaRPr sz="1127">
              <a:latin typeface="Times New Roman"/>
              <a:cs typeface="Times New Roman"/>
            </a:endParaRPr>
          </a:p>
          <a:p>
            <a:pPr algn="ctr">
              <a:lnSpc>
                <a:spcPct val="95825"/>
              </a:lnSpc>
              <a:spcBef>
                <a:spcPts val="21"/>
              </a:spcBef>
            </a:pPr>
            <a:r>
              <a:rPr sz="1127" spc="33" dirty="0">
                <a:solidFill>
                  <a:srgbClr val="FFFFFF"/>
                </a:solidFill>
                <a:latin typeface="Times New Roman"/>
                <a:cs typeface="Times New Roman"/>
              </a:rPr>
              <a:t>satellites</a:t>
            </a:r>
            <a:endParaRPr sz="1127">
              <a:latin typeface="Times New Roman"/>
              <a:cs typeface="Times New Roman"/>
            </a:endParaRPr>
          </a:p>
        </p:txBody>
      </p:sp>
      <p:sp>
        <p:nvSpPr>
          <p:cNvPr id="7" name="object 7"/>
          <p:cNvSpPr txBox="1"/>
          <p:nvPr/>
        </p:nvSpPr>
        <p:spPr>
          <a:xfrm>
            <a:off x="2354504" y="2829534"/>
            <a:ext cx="732706" cy="339004"/>
          </a:xfrm>
          <a:prstGeom prst="rect">
            <a:avLst/>
          </a:prstGeom>
        </p:spPr>
        <p:txBody>
          <a:bodyPr wrap="square" lIns="0" tIns="7237" rIns="0" bIns="0" rtlCol="0">
            <a:noAutofit/>
          </a:bodyPr>
          <a:lstStyle/>
          <a:p>
            <a:pPr marL="48739" marR="59535" algn="ctr">
              <a:lnSpc>
                <a:spcPts val="1140"/>
              </a:lnSpc>
            </a:pPr>
            <a:r>
              <a:rPr sz="1127" spc="69" dirty="0">
                <a:solidFill>
                  <a:srgbClr val="FFFFFF"/>
                </a:solidFill>
                <a:latin typeface="Times New Roman"/>
                <a:cs typeface="Times New Roman"/>
              </a:rPr>
              <a:t>Mapping</a:t>
            </a:r>
            <a:endParaRPr sz="1127">
              <a:latin typeface="Times New Roman"/>
              <a:cs typeface="Times New Roman"/>
            </a:endParaRPr>
          </a:p>
          <a:p>
            <a:pPr algn="ctr">
              <a:lnSpc>
                <a:spcPct val="95825"/>
              </a:lnSpc>
              <a:spcBef>
                <a:spcPts val="21"/>
              </a:spcBef>
            </a:pPr>
            <a:r>
              <a:rPr sz="1127" spc="49" dirty="0">
                <a:solidFill>
                  <a:srgbClr val="FFFFFF"/>
                </a:solidFill>
                <a:latin typeface="Times New Roman"/>
                <a:cs typeface="Times New Roman"/>
              </a:rPr>
              <a:t>technology</a:t>
            </a:r>
            <a:endParaRPr sz="1127">
              <a:latin typeface="Times New Roman"/>
              <a:cs typeface="Times New Roman"/>
            </a:endParaRPr>
          </a:p>
        </p:txBody>
      </p:sp>
      <p:sp>
        <p:nvSpPr>
          <p:cNvPr id="6" name="object 6"/>
          <p:cNvSpPr txBox="1"/>
          <p:nvPr/>
        </p:nvSpPr>
        <p:spPr>
          <a:xfrm>
            <a:off x="4235874" y="2829534"/>
            <a:ext cx="642100" cy="339004"/>
          </a:xfrm>
          <a:prstGeom prst="rect">
            <a:avLst/>
          </a:prstGeom>
        </p:spPr>
        <p:txBody>
          <a:bodyPr wrap="square" lIns="0" tIns="7237" rIns="0" bIns="0" rtlCol="0">
            <a:noAutofit/>
          </a:bodyPr>
          <a:lstStyle/>
          <a:p>
            <a:pPr marL="46097" marR="54468" algn="ctr">
              <a:lnSpc>
                <a:spcPts val="1140"/>
              </a:lnSpc>
            </a:pPr>
            <a:r>
              <a:rPr sz="1127" spc="50" dirty="0">
                <a:solidFill>
                  <a:srgbClr val="FFFFFF"/>
                </a:solidFill>
                <a:latin typeface="Times New Roman"/>
                <a:cs typeface="Times New Roman"/>
              </a:rPr>
              <a:t>Internal</a:t>
            </a:r>
            <a:endParaRPr sz="1127">
              <a:latin typeface="Times New Roman"/>
              <a:cs typeface="Times New Roman"/>
            </a:endParaRPr>
          </a:p>
          <a:p>
            <a:pPr algn="ctr">
              <a:lnSpc>
                <a:spcPct val="95825"/>
              </a:lnSpc>
              <a:spcBef>
                <a:spcPts val="21"/>
              </a:spcBef>
            </a:pPr>
            <a:r>
              <a:rPr sz="1127" spc="66" dirty="0">
                <a:solidFill>
                  <a:srgbClr val="FFFFFF"/>
                </a:solidFill>
                <a:latin typeface="Times New Roman"/>
                <a:cs typeface="Times New Roman"/>
              </a:rPr>
              <a:t>computer</a:t>
            </a:r>
            <a:endParaRPr sz="1127">
              <a:latin typeface="Times New Roman"/>
              <a:cs typeface="Times New Roman"/>
            </a:endParaRPr>
          </a:p>
        </p:txBody>
      </p:sp>
      <p:sp>
        <p:nvSpPr>
          <p:cNvPr id="5" name="object 5"/>
          <p:cNvSpPr txBox="1"/>
          <p:nvPr/>
        </p:nvSpPr>
        <p:spPr>
          <a:xfrm>
            <a:off x="497745" y="4067321"/>
            <a:ext cx="154093" cy="286173"/>
          </a:xfrm>
          <a:prstGeom prst="rect">
            <a:avLst/>
          </a:prstGeom>
        </p:spPr>
        <p:txBody>
          <a:bodyPr wrap="square" lIns="0" tIns="14061" rIns="0" bIns="0" rtlCol="0">
            <a:noAutofit/>
          </a:bodyPr>
          <a:lstStyle/>
          <a:p>
            <a:pPr marL="11007">
              <a:lnSpc>
                <a:spcPts val="2214"/>
              </a:lnSpc>
            </a:pPr>
            <a:r>
              <a:rPr sz="2080" dirty="0">
                <a:solidFill>
                  <a:srgbClr val="7E7E7E"/>
                </a:solidFill>
                <a:latin typeface="Arial"/>
                <a:cs typeface="Arial"/>
              </a:rPr>
              <a:t>•</a:t>
            </a:r>
            <a:endParaRPr sz="2080">
              <a:latin typeface="Arial"/>
              <a:cs typeface="Arial"/>
            </a:endParaRPr>
          </a:p>
        </p:txBody>
      </p:sp>
      <p:sp>
        <p:nvSpPr>
          <p:cNvPr id="4" name="object 4"/>
          <p:cNvSpPr txBox="1"/>
          <p:nvPr/>
        </p:nvSpPr>
        <p:spPr>
          <a:xfrm>
            <a:off x="794925" y="4064659"/>
            <a:ext cx="6336176" cy="603165"/>
          </a:xfrm>
          <a:prstGeom prst="rect">
            <a:avLst/>
          </a:prstGeom>
        </p:spPr>
        <p:txBody>
          <a:bodyPr wrap="square" lIns="0" tIns="14253" rIns="0" bIns="0" rtlCol="0">
            <a:noAutofit/>
          </a:bodyPr>
          <a:lstStyle/>
          <a:p>
            <a:pPr marL="82332">
              <a:lnSpc>
                <a:spcPts val="2245"/>
              </a:lnSpc>
            </a:pPr>
            <a:r>
              <a:rPr sz="2080" spc="136" dirty="0">
                <a:solidFill>
                  <a:srgbClr val="7E7E7E"/>
                </a:solidFill>
                <a:latin typeface="Times New Roman"/>
                <a:cs typeface="Times New Roman"/>
              </a:rPr>
              <a:t>Tracking </a:t>
            </a:r>
            <a:r>
              <a:rPr sz="2080" b="1" spc="136" dirty="0">
                <a:solidFill>
                  <a:srgbClr val="7E7E7E"/>
                </a:solidFill>
                <a:latin typeface="Times New Roman"/>
                <a:cs typeface="Times New Roman"/>
              </a:rPr>
              <a:t>mileage</a:t>
            </a:r>
            <a:r>
              <a:rPr sz="2080" spc="136" dirty="0">
                <a:solidFill>
                  <a:srgbClr val="7E7E7E"/>
                </a:solidFill>
                <a:latin typeface="Times New Roman"/>
                <a:cs typeface="Times New Roman"/>
              </a:rPr>
              <a:t>, </a:t>
            </a:r>
            <a:r>
              <a:rPr sz="2080" b="1" spc="136" dirty="0">
                <a:solidFill>
                  <a:srgbClr val="7E7E7E"/>
                </a:solidFill>
                <a:latin typeface="Times New Roman"/>
                <a:cs typeface="Times New Roman"/>
              </a:rPr>
              <a:t>time  </a:t>
            </a:r>
            <a:r>
              <a:rPr sz="2080" spc="136" dirty="0">
                <a:solidFill>
                  <a:srgbClr val="7E7E7E"/>
                </a:solidFill>
                <a:latin typeface="Times New Roman"/>
                <a:cs typeface="Times New Roman"/>
              </a:rPr>
              <a:t>of day and </a:t>
            </a:r>
            <a:r>
              <a:rPr sz="2080" b="1" spc="136" dirty="0">
                <a:solidFill>
                  <a:srgbClr val="7E7E7E"/>
                </a:solidFill>
                <a:latin typeface="Times New Roman"/>
                <a:cs typeface="Times New Roman"/>
              </a:rPr>
              <a:t>where </a:t>
            </a:r>
            <a:r>
              <a:rPr sz="2080" spc="136" dirty="0">
                <a:solidFill>
                  <a:srgbClr val="7E7E7E"/>
                </a:solidFill>
                <a:latin typeface="Times New Roman"/>
                <a:cs typeface="Times New Roman"/>
              </a:rPr>
              <a:t>driving</a:t>
            </a:r>
            <a:endParaRPr sz="2080">
              <a:latin typeface="Times New Roman"/>
              <a:cs typeface="Times New Roman"/>
            </a:endParaRPr>
          </a:p>
          <a:p>
            <a:pPr marL="11007" marR="39626">
              <a:lnSpc>
                <a:spcPct val="95825"/>
              </a:lnSpc>
            </a:pPr>
            <a:r>
              <a:rPr sz="2080" spc="230" dirty="0">
                <a:solidFill>
                  <a:srgbClr val="7E7E7E"/>
                </a:solidFill>
                <a:latin typeface="Times New Roman"/>
                <a:cs typeface="Times New Roman"/>
              </a:rPr>
              <a:t>occurred.</a:t>
            </a:r>
            <a:endParaRPr sz="2080">
              <a:latin typeface="Times New Roman"/>
              <a:cs typeface="Times New Roman"/>
            </a:endParaRPr>
          </a:p>
        </p:txBody>
      </p:sp>
      <p:sp>
        <p:nvSpPr>
          <p:cNvPr id="3" name="object 3"/>
          <p:cNvSpPr txBox="1"/>
          <p:nvPr/>
        </p:nvSpPr>
        <p:spPr>
          <a:xfrm>
            <a:off x="497745" y="4761998"/>
            <a:ext cx="6470796" cy="603476"/>
          </a:xfrm>
          <a:prstGeom prst="rect">
            <a:avLst/>
          </a:prstGeom>
        </p:spPr>
        <p:txBody>
          <a:bodyPr wrap="square" lIns="0" tIns="14253" rIns="0" bIns="0" rtlCol="0">
            <a:noAutofit/>
          </a:bodyPr>
          <a:lstStyle/>
          <a:p>
            <a:pPr marL="11007">
              <a:lnSpc>
                <a:spcPts val="2245"/>
              </a:lnSpc>
            </a:pPr>
            <a:r>
              <a:rPr sz="2080" spc="153" dirty="0">
                <a:solidFill>
                  <a:srgbClr val="7E7E7E"/>
                </a:solidFill>
                <a:latin typeface="Arial"/>
                <a:cs typeface="Arial"/>
              </a:rPr>
              <a:t>•  </a:t>
            </a:r>
            <a:r>
              <a:rPr sz="2080" spc="132" dirty="0">
                <a:solidFill>
                  <a:srgbClr val="7E7E7E"/>
                </a:solidFill>
                <a:latin typeface="Times New Roman"/>
                <a:cs typeface="Times New Roman"/>
              </a:rPr>
              <a:t>Example: A mile driven at 2 a.m. was four or five</a:t>
            </a:r>
            <a:endParaRPr sz="2080">
              <a:latin typeface="Times New Roman"/>
              <a:cs typeface="Times New Roman"/>
            </a:endParaRPr>
          </a:p>
          <a:p>
            <a:pPr marL="308199" marR="40024">
              <a:lnSpc>
                <a:spcPct val="95825"/>
              </a:lnSpc>
            </a:pPr>
            <a:r>
              <a:rPr sz="2080" spc="182" dirty="0">
                <a:solidFill>
                  <a:srgbClr val="7E7E7E"/>
                </a:solidFill>
                <a:latin typeface="Times New Roman"/>
                <a:cs typeface="Times New Roman"/>
              </a:rPr>
              <a:t>times more expensive than one driven at 7 a.m.</a:t>
            </a:r>
            <a:endParaRPr sz="2080">
              <a:latin typeface="Times New Roman"/>
              <a:cs typeface="Times New Roman"/>
            </a:endParaRPr>
          </a:p>
        </p:txBody>
      </p:sp>
      <p:sp>
        <p:nvSpPr>
          <p:cNvPr id="2" name="object 2"/>
          <p:cNvSpPr txBox="1"/>
          <p:nvPr/>
        </p:nvSpPr>
        <p:spPr>
          <a:xfrm>
            <a:off x="7570343" y="5598908"/>
            <a:ext cx="187165" cy="154093"/>
          </a:xfrm>
          <a:prstGeom prst="rect">
            <a:avLst/>
          </a:prstGeom>
        </p:spPr>
        <p:txBody>
          <a:bodyPr wrap="square" lIns="0" tIns="7401" rIns="0" bIns="0" rtlCol="0">
            <a:noAutofit/>
          </a:bodyPr>
          <a:lstStyle/>
          <a:p>
            <a:pPr marL="11007">
              <a:lnSpc>
                <a:spcPts val="1166"/>
              </a:lnSpc>
            </a:pPr>
            <a:r>
              <a:rPr sz="1040" spc="47" dirty="0">
                <a:solidFill>
                  <a:srgbClr val="585858"/>
                </a:solidFill>
                <a:latin typeface="Times New Roman"/>
                <a:cs typeface="Times New Roman"/>
              </a:rPr>
              <a:t>14</a:t>
            </a:r>
            <a:endParaRPr sz="1040">
              <a:latin typeface="Times New Roman"/>
              <a:cs typeface="Times New Roman"/>
            </a:endParaRPr>
          </a:p>
        </p:txBody>
      </p:sp>
      <p:sp>
        <p:nvSpPr>
          <p:cNvPr id="41" name="כותרת 1">
            <a:extLst>
              <a:ext uri="{FF2B5EF4-FFF2-40B4-BE49-F238E27FC236}">
                <a16:creationId xmlns:a16="http://schemas.microsoft.com/office/drawing/2014/main" id="{211618A4-3A4B-4C7E-9640-0CF24F553ECA}"/>
              </a:ext>
            </a:extLst>
          </p:cNvPr>
          <p:cNvSpPr txBox="1">
            <a:spLocks/>
          </p:cNvSpPr>
          <p:nvPr/>
        </p:nvSpPr>
        <p:spPr>
          <a:xfrm>
            <a:off x="411163" y="277813"/>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Progressive case study</a:t>
            </a:r>
            <a:endParaRPr lang="he-IL" dirty="0"/>
          </a:p>
        </p:txBody>
      </p:sp>
    </p:spTree>
    <p:extLst>
      <p:ext uri="{BB962C8B-B14F-4D97-AF65-F5344CB8AC3E}">
        <p14:creationId xmlns:p14="http://schemas.microsoft.com/office/powerpoint/2010/main" val="1128785626"/>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8AAE5846-422C-47EE-94F4-7320390D685A}"/>
              </a:ext>
            </a:extLst>
          </p:cNvPr>
          <p:cNvSpPr>
            <a:spLocks noGrp="1"/>
          </p:cNvSpPr>
          <p:nvPr>
            <p:ph type="sldNum" sz="quarter" idx="12"/>
          </p:nvPr>
        </p:nvSpPr>
        <p:spPr/>
        <p:txBody>
          <a:bodyPr/>
          <a:lstStyle/>
          <a:p>
            <a:fld id="{C555FA80-D8CC-49AB-88F8-B2D275340DB4}" type="slidenum">
              <a:rPr lang="en-US" altLang="he-IL" smtClean="0"/>
              <a:pPr/>
              <a:t>23</a:t>
            </a:fld>
            <a:endParaRPr lang="en-US" altLang="he-IL"/>
          </a:p>
        </p:txBody>
      </p:sp>
      <p:graphicFrame>
        <p:nvGraphicFramePr>
          <p:cNvPr id="5" name="Table 12">
            <a:extLst>
              <a:ext uri="{FF2B5EF4-FFF2-40B4-BE49-F238E27FC236}">
                <a16:creationId xmlns:a16="http://schemas.microsoft.com/office/drawing/2014/main" id="{86848559-425F-4A4D-822C-42E3BC3A85B9}"/>
              </a:ext>
            </a:extLst>
          </p:cNvPr>
          <p:cNvGraphicFramePr>
            <a:graphicFrameLocks noGrp="1"/>
          </p:cNvGraphicFramePr>
          <p:nvPr>
            <p:extLst>
              <p:ext uri="{D42A27DB-BD31-4B8C-83A1-F6EECF244321}">
                <p14:modId xmlns:p14="http://schemas.microsoft.com/office/powerpoint/2010/main" val="3796799119"/>
              </p:ext>
            </p:extLst>
          </p:nvPr>
        </p:nvGraphicFramePr>
        <p:xfrm>
          <a:off x="115310" y="1745818"/>
          <a:ext cx="7176653" cy="3297966"/>
        </p:xfrm>
        <a:graphic>
          <a:graphicData uri="http://schemas.openxmlformats.org/drawingml/2006/table">
            <a:tbl>
              <a:tblPr firstRow="1" bandRow="1">
                <a:tableStyleId>{17292A2E-F333-43FB-9621-5CBBE7FDCDCB}</a:tableStyleId>
              </a:tblPr>
              <a:tblGrid>
                <a:gridCol w="1233377">
                  <a:extLst>
                    <a:ext uri="{9D8B030D-6E8A-4147-A177-3AD203B41FA5}">
                      <a16:colId xmlns:a16="http://schemas.microsoft.com/office/drawing/2014/main" val="20000"/>
                    </a:ext>
                  </a:extLst>
                </a:gridCol>
                <a:gridCol w="1319990">
                  <a:extLst>
                    <a:ext uri="{9D8B030D-6E8A-4147-A177-3AD203B41FA5}">
                      <a16:colId xmlns:a16="http://schemas.microsoft.com/office/drawing/2014/main" val="20001"/>
                    </a:ext>
                  </a:extLst>
                </a:gridCol>
                <a:gridCol w="4623286">
                  <a:extLst>
                    <a:ext uri="{9D8B030D-6E8A-4147-A177-3AD203B41FA5}">
                      <a16:colId xmlns:a16="http://schemas.microsoft.com/office/drawing/2014/main" val="20002"/>
                    </a:ext>
                  </a:extLst>
                </a:gridCol>
              </a:tblGrid>
              <a:tr h="615790">
                <a:tc>
                  <a:txBody>
                    <a:bodyPr/>
                    <a:lstStyle/>
                    <a:p>
                      <a:r>
                        <a:rPr lang="en-AU" sz="1400" dirty="0"/>
                        <a:t>Dimension</a:t>
                      </a:r>
                      <a:r>
                        <a:rPr lang="en-AU" sz="1400" baseline="0" dirty="0"/>
                        <a:t> </a:t>
                      </a:r>
                      <a:endParaRPr lang="en-AU" sz="1400" dirty="0">
                        <a:solidFill>
                          <a:schemeClr val="bg1"/>
                        </a:solidFill>
                      </a:endParaRPr>
                    </a:p>
                  </a:txBody>
                  <a:tcPr anchor="ctr"/>
                </a:tc>
                <a:tc>
                  <a:txBody>
                    <a:bodyPr/>
                    <a:lstStyle/>
                    <a:p>
                      <a:r>
                        <a:rPr lang="en-AU" sz="1400" dirty="0"/>
                        <a:t>Title</a:t>
                      </a:r>
                      <a:endParaRPr lang="en-AU" sz="1400" dirty="0">
                        <a:solidFill>
                          <a:schemeClr val="bg1"/>
                        </a:solidFill>
                      </a:endParaRPr>
                    </a:p>
                  </a:txBody>
                  <a:tcPr anchor="ctr"/>
                </a:tc>
                <a:tc>
                  <a:txBody>
                    <a:bodyPr/>
                    <a:lstStyle/>
                    <a:p>
                      <a:r>
                        <a:rPr lang="en-AU" sz="1400" dirty="0"/>
                        <a:t>Description</a:t>
                      </a:r>
                      <a:endParaRPr lang="en-AU" sz="1400" dirty="0">
                        <a:solidFill>
                          <a:schemeClr val="bg1"/>
                        </a:solidFill>
                      </a:endParaRPr>
                    </a:p>
                  </a:txBody>
                  <a:tcPr anchor="ctr"/>
                </a:tc>
                <a:extLst>
                  <a:ext uri="{0D108BD9-81ED-4DB2-BD59-A6C34878D82A}">
                    <a16:rowId xmlns:a16="http://schemas.microsoft.com/office/drawing/2014/main" val="10000"/>
                  </a:ext>
                </a:extLst>
              </a:tr>
              <a:tr h="6789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Pricing to change risk behaviour</a:t>
                      </a:r>
                      <a:endParaRPr lang="en-AU" sz="1200" b="1" i="0" dirty="0">
                        <a:solidFill>
                          <a:srgbClr val="2F2B20"/>
                        </a:solidFill>
                        <a:latin typeface="+mn-lt"/>
                        <a:cs typeface="Aria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a:t>Switching from standard cover to a Telematics rated product</a:t>
                      </a:r>
                      <a:endParaRPr lang="en-AU" sz="1200" b="1" i="0" kern="1200" dirty="0">
                        <a:solidFill>
                          <a:srgbClr val="2F2B20"/>
                        </a:solidFill>
                        <a:latin typeface="+mn-lt"/>
                        <a:ea typeface="+mn-ea"/>
                        <a:cs typeface="Arial"/>
                      </a:endParaRPr>
                    </a:p>
                  </a:txBody>
                  <a:tcPr marL="9525" marR="9525" marT="9525" marB="0"/>
                </a:tc>
                <a:tc>
                  <a:txBody>
                    <a:bodyPr/>
                    <a:lstStyle/>
                    <a:p>
                      <a:pPr algn="l"/>
                      <a:r>
                        <a:rPr lang="en-AU" sz="1000" dirty="0"/>
                        <a:t>At Progressive.com, when automobile insurance customers purchase a standard insurance product, they are offered the option of installing a telematics recording box in their vehicle.</a:t>
                      </a:r>
                      <a:r>
                        <a:rPr lang="en-AU" sz="1000" baseline="0" dirty="0"/>
                        <a:t> The telematics </a:t>
                      </a:r>
                      <a:r>
                        <a:rPr lang="en-AU" sz="1000" dirty="0"/>
                        <a:t>recording box</a:t>
                      </a:r>
                      <a:r>
                        <a:rPr lang="en-AU" sz="1000" baseline="0" dirty="0"/>
                        <a:t> collects rich data on journey patterns and driver behaviour. Progressive’s machine-based rating engines determine the suitability of the driver for usage-based insurance and can calculate a usage-based premium to reflect their driving style.</a:t>
                      </a:r>
                    </a:p>
                    <a:p>
                      <a:pPr algn="l"/>
                      <a:endParaRPr lang="en-AU" sz="1000" baseline="0" dirty="0"/>
                    </a:p>
                    <a:p>
                      <a:pPr algn="l"/>
                      <a:r>
                        <a:rPr lang="en-AU" sz="1000" baseline="0" dirty="0"/>
                        <a:t>Labelled as their “SnapShot” program, there is an immediate incentive for customers to trial usage-based data collection as Progressive offers customers a 30% saving on insurance premiums after 31 days of trialling the Telematics recording box.</a:t>
                      </a:r>
                    </a:p>
                    <a:p>
                      <a:pPr algn="l"/>
                      <a:endParaRPr lang="en-AU" sz="1000" baseline="0" dirty="0"/>
                    </a:p>
                    <a:p>
                      <a:pPr algn="l"/>
                      <a:r>
                        <a:rPr lang="en-AU" sz="1000" baseline="0" dirty="0"/>
                        <a:t>In return, Progressive </a:t>
                      </a:r>
                      <a:r>
                        <a:rPr lang="en-AU" sz="1000" dirty="0"/>
                        <a:t>collects "free" data to analyse on a risk basis</a:t>
                      </a:r>
                      <a:r>
                        <a:rPr lang="en-AU" sz="1000" baseline="0" dirty="0"/>
                        <a:t> and for analysis across its whole portfolio. </a:t>
                      </a:r>
                      <a:r>
                        <a:rPr lang="en-AU" sz="1000" dirty="0"/>
                        <a:t>Progressive gets</a:t>
                      </a:r>
                      <a:r>
                        <a:rPr lang="en-AU" sz="1000" baseline="0" dirty="0"/>
                        <a:t> to decide if it wants to invite suitable customers to switch to a usage based product and pricing, or not.</a:t>
                      </a:r>
                    </a:p>
                  </a:txBody>
                  <a:tcPr marL="91457" marR="91457" marT="45688" marB="45688"/>
                </a:tc>
                <a:extLst>
                  <a:ext uri="{0D108BD9-81ED-4DB2-BD59-A6C34878D82A}">
                    <a16:rowId xmlns:a16="http://schemas.microsoft.com/office/drawing/2014/main" val="10001"/>
                  </a:ext>
                </a:extLst>
              </a:tr>
            </a:tbl>
          </a:graphicData>
        </a:graphic>
      </p:graphicFrame>
      <p:pic>
        <p:nvPicPr>
          <p:cNvPr id="6" name="Picture 4">
            <a:extLst>
              <a:ext uri="{FF2B5EF4-FFF2-40B4-BE49-F238E27FC236}">
                <a16:creationId xmlns:a16="http://schemas.microsoft.com/office/drawing/2014/main" id="{036DE7F2-1791-43C6-A41B-3DEB55DFAB8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33969" y="1360922"/>
            <a:ext cx="1536525" cy="292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כותרת 1">
            <a:extLst>
              <a:ext uri="{FF2B5EF4-FFF2-40B4-BE49-F238E27FC236}">
                <a16:creationId xmlns:a16="http://schemas.microsoft.com/office/drawing/2014/main" id="{6F0B2AB7-AFC0-4FC4-8984-ABB7D8FD2CA1}"/>
              </a:ext>
            </a:extLst>
          </p:cNvPr>
          <p:cNvSpPr txBox="1">
            <a:spLocks/>
          </p:cNvSpPr>
          <p:nvPr/>
        </p:nvSpPr>
        <p:spPr>
          <a:xfrm>
            <a:off x="411163" y="277813"/>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Progressive case study</a:t>
            </a:r>
            <a:endParaRPr lang="he-IL" dirty="0"/>
          </a:p>
        </p:txBody>
      </p:sp>
    </p:spTree>
    <p:extLst>
      <p:ext uri="{BB962C8B-B14F-4D97-AF65-F5344CB8AC3E}">
        <p14:creationId xmlns:p14="http://schemas.microsoft.com/office/powerpoint/2010/main" val="3396576744"/>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D5FADCAB-0602-4ED5-8D68-BFA53420B696}"/>
              </a:ext>
            </a:extLst>
          </p:cNvPr>
          <p:cNvSpPr>
            <a:spLocks noGrp="1"/>
          </p:cNvSpPr>
          <p:nvPr>
            <p:ph type="sldNum" sz="quarter" idx="12"/>
          </p:nvPr>
        </p:nvSpPr>
        <p:spPr/>
        <p:txBody>
          <a:bodyPr/>
          <a:lstStyle/>
          <a:p>
            <a:fld id="{C555FA80-D8CC-49AB-88F8-B2D275340DB4}" type="slidenum">
              <a:rPr lang="en-US" altLang="he-IL" smtClean="0"/>
              <a:pPr/>
              <a:t>24</a:t>
            </a:fld>
            <a:endParaRPr lang="en-US" altLang="he-IL"/>
          </a:p>
        </p:txBody>
      </p:sp>
      <p:pic>
        <p:nvPicPr>
          <p:cNvPr id="5" name="תמונה 4">
            <a:extLst>
              <a:ext uri="{FF2B5EF4-FFF2-40B4-BE49-F238E27FC236}">
                <a16:creationId xmlns:a16="http://schemas.microsoft.com/office/drawing/2014/main" id="{45690299-F1D2-480E-8A58-0E8714A041E3}"/>
              </a:ext>
            </a:extLst>
          </p:cNvPr>
          <p:cNvPicPr>
            <a:picLocks noChangeAspect="1"/>
          </p:cNvPicPr>
          <p:nvPr/>
        </p:nvPicPr>
        <p:blipFill rotWithShape="1">
          <a:blip r:embed="rId2"/>
          <a:srcRect l="9091" t="54951" r="41975" b="21742"/>
          <a:stretch/>
        </p:blipFill>
        <p:spPr>
          <a:xfrm>
            <a:off x="411163" y="1838036"/>
            <a:ext cx="6721147" cy="1653309"/>
          </a:xfrm>
          <a:prstGeom prst="rect">
            <a:avLst/>
          </a:prstGeom>
        </p:spPr>
      </p:pic>
      <p:sp>
        <p:nvSpPr>
          <p:cNvPr id="6" name="כותרת 1">
            <a:extLst>
              <a:ext uri="{FF2B5EF4-FFF2-40B4-BE49-F238E27FC236}">
                <a16:creationId xmlns:a16="http://schemas.microsoft.com/office/drawing/2014/main" id="{FB4F383A-90D6-4177-9469-5102B83E414C}"/>
              </a:ext>
            </a:extLst>
          </p:cNvPr>
          <p:cNvSpPr txBox="1">
            <a:spLocks noGrp="1"/>
          </p:cNvSpPr>
          <p:nvPr>
            <p:ph type="title"/>
          </p:nvPr>
        </p:nvSpPr>
        <p:spPr>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Progressive case study</a:t>
            </a:r>
            <a:endParaRPr lang="he-IL" dirty="0"/>
          </a:p>
        </p:txBody>
      </p:sp>
    </p:spTree>
    <p:extLst>
      <p:ext uri="{BB962C8B-B14F-4D97-AF65-F5344CB8AC3E}">
        <p14:creationId xmlns:p14="http://schemas.microsoft.com/office/powerpoint/2010/main" val="1710597280"/>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93609" y="1580562"/>
            <a:ext cx="6753440" cy="266155"/>
          </a:xfrm>
          <a:prstGeom prst="rect">
            <a:avLst/>
          </a:prstGeom>
        </p:spPr>
        <p:txBody>
          <a:bodyPr wrap="square" lIns="0" tIns="13070" rIns="0" bIns="0" rtlCol="0">
            <a:noAutofit/>
          </a:bodyPr>
          <a:lstStyle/>
          <a:p>
            <a:pPr marL="11007">
              <a:lnSpc>
                <a:spcPts val="2058"/>
              </a:lnSpc>
            </a:pPr>
            <a:r>
              <a:rPr sz="1907" dirty="0">
                <a:latin typeface="Arial"/>
                <a:cs typeface="Arial"/>
              </a:rPr>
              <a:t>•  </a:t>
            </a:r>
            <a:r>
              <a:rPr sz="1907" spc="84" dirty="0">
                <a:latin typeface="Arial"/>
                <a:cs typeface="Arial"/>
              </a:rPr>
              <a:t> </a:t>
            </a:r>
            <a:r>
              <a:rPr sz="1907" spc="-165" dirty="0">
                <a:latin typeface="Times New Roman"/>
                <a:cs typeface="Times New Roman"/>
              </a:rPr>
              <a:t>H</a:t>
            </a:r>
            <a:r>
              <a:rPr sz="1907" spc="-50" dirty="0">
                <a:latin typeface="Times New Roman"/>
                <a:cs typeface="Times New Roman"/>
              </a:rPr>
              <a:t>i</a:t>
            </a:r>
            <a:r>
              <a:rPr sz="1907" spc="211" dirty="0">
                <a:latin typeface="Times New Roman"/>
                <a:cs typeface="Times New Roman"/>
              </a:rPr>
              <a:t>gher</a:t>
            </a:r>
            <a:r>
              <a:rPr sz="1907" spc="25" dirty="0">
                <a:latin typeface="Times New Roman"/>
                <a:cs typeface="Times New Roman"/>
              </a:rPr>
              <a:t> </a:t>
            </a:r>
            <a:r>
              <a:rPr sz="1907" spc="130" dirty="0">
                <a:latin typeface="Times New Roman"/>
                <a:cs typeface="Times New Roman"/>
              </a:rPr>
              <a:t>Prem</a:t>
            </a:r>
            <a:r>
              <a:rPr sz="1907" spc="82" dirty="0">
                <a:latin typeface="Times New Roman"/>
                <a:cs typeface="Times New Roman"/>
              </a:rPr>
              <a:t>i</a:t>
            </a:r>
            <a:r>
              <a:rPr sz="1907" spc="136" dirty="0">
                <a:latin typeface="Times New Roman"/>
                <a:cs typeface="Times New Roman"/>
              </a:rPr>
              <a:t>ums</a:t>
            </a:r>
            <a:r>
              <a:rPr sz="1907" spc="59" dirty="0">
                <a:latin typeface="Times New Roman"/>
                <a:cs typeface="Times New Roman"/>
              </a:rPr>
              <a:t> </a:t>
            </a:r>
            <a:r>
              <a:rPr sz="1907" dirty="0">
                <a:latin typeface="Times New Roman"/>
                <a:cs typeface="Times New Roman"/>
              </a:rPr>
              <a:t>for</a:t>
            </a:r>
            <a:r>
              <a:rPr sz="1907" spc="230" dirty="0">
                <a:latin typeface="Times New Roman"/>
                <a:cs typeface="Times New Roman"/>
              </a:rPr>
              <a:t> </a:t>
            </a:r>
            <a:r>
              <a:rPr sz="1907" spc="207" dirty="0">
                <a:latin typeface="Times New Roman"/>
                <a:cs typeface="Times New Roman"/>
              </a:rPr>
              <a:t>consumers</a:t>
            </a:r>
            <a:r>
              <a:rPr sz="1907" spc="-111" dirty="0">
                <a:latin typeface="Times New Roman"/>
                <a:cs typeface="Times New Roman"/>
              </a:rPr>
              <a:t> </a:t>
            </a:r>
            <a:r>
              <a:rPr sz="1907" spc="315" dirty="0">
                <a:latin typeface="Times New Roman"/>
                <a:cs typeface="Times New Roman"/>
              </a:rPr>
              <a:t>w</a:t>
            </a:r>
            <a:r>
              <a:rPr sz="1907" spc="224" dirty="0">
                <a:latin typeface="Times New Roman"/>
                <a:cs typeface="Times New Roman"/>
              </a:rPr>
              <a:t>h</a:t>
            </a:r>
            <a:r>
              <a:rPr sz="1907" spc="218" dirty="0">
                <a:latin typeface="Times New Roman"/>
                <a:cs typeface="Times New Roman"/>
              </a:rPr>
              <a:t>o</a:t>
            </a:r>
            <a:r>
              <a:rPr sz="1907" spc="-30" dirty="0">
                <a:latin typeface="Times New Roman"/>
                <a:cs typeface="Times New Roman"/>
              </a:rPr>
              <a:t> </a:t>
            </a:r>
            <a:r>
              <a:rPr sz="1907" spc="262" dirty="0">
                <a:latin typeface="Times New Roman"/>
                <a:cs typeface="Times New Roman"/>
              </a:rPr>
              <a:t>commu</a:t>
            </a:r>
            <a:r>
              <a:rPr sz="1907" spc="132" dirty="0">
                <a:latin typeface="Times New Roman"/>
                <a:cs typeface="Times New Roman"/>
              </a:rPr>
              <a:t>t</a:t>
            </a:r>
            <a:r>
              <a:rPr sz="1907" spc="193" dirty="0">
                <a:latin typeface="Times New Roman"/>
                <a:cs typeface="Times New Roman"/>
              </a:rPr>
              <a:t>e</a:t>
            </a:r>
            <a:r>
              <a:rPr sz="1907" spc="368" dirty="0">
                <a:latin typeface="Times New Roman"/>
                <a:cs typeface="Times New Roman"/>
              </a:rPr>
              <a:t> </a:t>
            </a:r>
            <a:r>
              <a:rPr sz="1907" spc="157" dirty="0">
                <a:latin typeface="Times New Roman"/>
                <a:cs typeface="Times New Roman"/>
              </a:rPr>
              <a:t>at</a:t>
            </a:r>
            <a:r>
              <a:rPr sz="1907" spc="307" dirty="0">
                <a:latin typeface="Times New Roman"/>
                <a:cs typeface="Times New Roman"/>
              </a:rPr>
              <a:t> </a:t>
            </a:r>
            <a:r>
              <a:rPr sz="1907" spc="204" dirty="0">
                <a:latin typeface="Times New Roman"/>
                <a:cs typeface="Times New Roman"/>
              </a:rPr>
              <a:t>n</a:t>
            </a:r>
            <a:r>
              <a:rPr sz="1907" spc="-135" dirty="0">
                <a:latin typeface="Times New Roman"/>
                <a:cs typeface="Times New Roman"/>
              </a:rPr>
              <a:t>i</a:t>
            </a:r>
            <a:r>
              <a:rPr sz="1907" spc="210" dirty="0">
                <a:latin typeface="Times New Roman"/>
                <a:cs typeface="Times New Roman"/>
              </a:rPr>
              <a:t>ght</a:t>
            </a:r>
            <a:endParaRPr sz="1907" dirty="0">
              <a:latin typeface="Times New Roman"/>
              <a:cs typeface="Times New Roman"/>
            </a:endParaRPr>
          </a:p>
        </p:txBody>
      </p:sp>
      <p:sp>
        <p:nvSpPr>
          <p:cNvPr id="6" name="object 6"/>
          <p:cNvSpPr txBox="1"/>
          <p:nvPr/>
        </p:nvSpPr>
        <p:spPr>
          <a:xfrm>
            <a:off x="293609" y="2278058"/>
            <a:ext cx="6229005" cy="554512"/>
          </a:xfrm>
          <a:prstGeom prst="rect">
            <a:avLst/>
          </a:prstGeom>
        </p:spPr>
        <p:txBody>
          <a:bodyPr wrap="square" lIns="0" tIns="13098" rIns="0" bIns="0" rtlCol="0">
            <a:noAutofit/>
          </a:bodyPr>
          <a:lstStyle/>
          <a:p>
            <a:pPr marL="11007">
              <a:lnSpc>
                <a:spcPts val="2063"/>
              </a:lnSpc>
            </a:pPr>
            <a:r>
              <a:rPr sz="1907" dirty="0">
                <a:latin typeface="Arial"/>
                <a:cs typeface="Arial"/>
              </a:rPr>
              <a:t>•  </a:t>
            </a:r>
            <a:r>
              <a:rPr sz="1907" spc="80" dirty="0">
                <a:latin typeface="Arial"/>
                <a:cs typeface="Arial"/>
              </a:rPr>
              <a:t> </a:t>
            </a:r>
            <a:r>
              <a:rPr sz="1907" spc="131" dirty="0">
                <a:latin typeface="Times New Roman"/>
                <a:cs typeface="Times New Roman"/>
              </a:rPr>
              <a:t>Mon</a:t>
            </a:r>
            <a:r>
              <a:rPr sz="1907" spc="68" dirty="0">
                <a:latin typeface="Times New Roman"/>
                <a:cs typeface="Times New Roman"/>
              </a:rPr>
              <a:t>t</a:t>
            </a:r>
            <a:r>
              <a:rPr sz="1907" spc="104" dirty="0">
                <a:latin typeface="Times New Roman"/>
                <a:cs typeface="Times New Roman"/>
              </a:rPr>
              <a:t>h</a:t>
            </a:r>
            <a:r>
              <a:rPr sz="1907" spc="62" dirty="0">
                <a:latin typeface="Times New Roman"/>
                <a:cs typeface="Times New Roman"/>
              </a:rPr>
              <a:t>l</a:t>
            </a:r>
            <a:r>
              <a:rPr sz="1907" spc="104" dirty="0">
                <a:latin typeface="Times New Roman"/>
                <a:cs typeface="Times New Roman"/>
              </a:rPr>
              <a:t>y</a:t>
            </a:r>
            <a:r>
              <a:rPr sz="1907" spc="80" dirty="0">
                <a:latin typeface="Times New Roman"/>
                <a:cs typeface="Times New Roman"/>
              </a:rPr>
              <a:t> </a:t>
            </a:r>
            <a:r>
              <a:rPr sz="1907" spc="202" dirty="0">
                <a:latin typeface="Times New Roman"/>
                <a:cs typeface="Times New Roman"/>
              </a:rPr>
              <a:t>f</a:t>
            </a:r>
            <a:r>
              <a:rPr sz="1907" spc="263" dirty="0">
                <a:latin typeface="Times New Roman"/>
                <a:cs typeface="Times New Roman"/>
              </a:rPr>
              <a:t>e</a:t>
            </a:r>
            <a:r>
              <a:rPr sz="1907" spc="269" dirty="0">
                <a:latin typeface="Times New Roman"/>
                <a:cs typeface="Times New Roman"/>
              </a:rPr>
              <a:t>e</a:t>
            </a:r>
            <a:r>
              <a:rPr sz="1907" spc="53" dirty="0">
                <a:latin typeface="Times New Roman"/>
                <a:cs typeface="Times New Roman"/>
              </a:rPr>
              <a:t> </a:t>
            </a:r>
            <a:r>
              <a:rPr sz="1907" dirty="0">
                <a:latin typeface="Times New Roman"/>
                <a:cs typeface="Times New Roman"/>
              </a:rPr>
              <a:t>for</a:t>
            </a:r>
            <a:r>
              <a:rPr sz="1907" spc="234" dirty="0">
                <a:latin typeface="Times New Roman"/>
                <a:cs typeface="Times New Roman"/>
              </a:rPr>
              <a:t> </a:t>
            </a:r>
            <a:r>
              <a:rPr sz="1907" spc="168" dirty="0">
                <a:latin typeface="Times New Roman"/>
                <a:cs typeface="Times New Roman"/>
              </a:rPr>
              <a:t>t</a:t>
            </a:r>
            <a:r>
              <a:rPr sz="1907" spc="269" dirty="0">
                <a:latin typeface="Times New Roman"/>
                <a:cs typeface="Times New Roman"/>
              </a:rPr>
              <a:t>he</a:t>
            </a:r>
            <a:r>
              <a:rPr sz="1907" spc="43" dirty="0">
                <a:latin typeface="Times New Roman"/>
                <a:cs typeface="Times New Roman"/>
              </a:rPr>
              <a:t> </a:t>
            </a:r>
            <a:r>
              <a:rPr sz="1907" spc="370" dirty="0">
                <a:latin typeface="Times New Roman"/>
                <a:cs typeface="Times New Roman"/>
              </a:rPr>
              <a:t>a</a:t>
            </a:r>
            <a:r>
              <a:rPr sz="1907" spc="415" dirty="0">
                <a:latin typeface="Times New Roman"/>
                <a:cs typeface="Times New Roman"/>
              </a:rPr>
              <a:t>d</a:t>
            </a:r>
            <a:r>
              <a:rPr sz="1907" spc="123" dirty="0">
                <a:latin typeface="Times New Roman"/>
                <a:cs typeface="Times New Roman"/>
              </a:rPr>
              <a:t>d</a:t>
            </a:r>
            <a:r>
              <a:rPr sz="1907" spc="76" dirty="0">
                <a:latin typeface="Times New Roman"/>
                <a:cs typeface="Times New Roman"/>
              </a:rPr>
              <a:t>i</a:t>
            </a:r>
            <a:r>
              <a:rPr sz="1907" spc="124" dirty="0">
                <a:latin typeface="Times New Roman"/>
                <a:cs typeface="Times New Roman"/>
              </a:rPr>
              <a:t>t</a:t>
            </a:r>
            <a:r>
              <a:rPr sz="1907" spc="-135" dirty="0">
                <a:latin typeface="Times New Roman"/>
                <a:cs typeface="Times New Roman"/>
              </a:rPr>
              <a:t>i</a:t>
            </a:r>
            <a:r>
              <a:rPr sz="1907" spc="196" dirty="0">
                <a:latin typeface="Times New Roman"/>
                <a:cs typeface="Times New Roman"/>
              </a:rPr>
              <a:t>onal</a:t>
            </a:r>
            <a:r>
              <a:rPr sz="1907" spc="38" dirty="0">
                <a:latin typeface="Times New Roman"/>
                <a:cs typeface="Times New Roman"/>
              </a:rPr>
              <a:t> </a:t>
            </a:r>
            <a:r>
              <a:rPr sz="1907" dirty="0">
                <a:latin typeface="Times New Roman"/>
                <a:cs typeface="Times New Roman"/>
              </a:rPr>
              <a:t>set </a:t>
            </a:r>
            <a:r>
              <a:rPr sz="1907" spc="78" dirty="0">
                <a:latin typeface="Times New Roman"/>
                <a:cs typeface="Times New Roman"/>
              </a:rPr>
              <a:t> </a:t>
            </a:r>
            <a:r>
              <a:rPr sz="1907" dirty="0">
                <a:latin typeface="Times New Roman"/>
                <a:cs typeface="Times New Roman"/>
              </a:rPr>
              <a:t>of</a:t>
            </a:r>
            <a:r>
              <a:rPr sz="1907" spc="306" dirty="0">
                <a:latin typeface="Times New Roman"/>
                <a:cs typeface="Times New Roman"/>
              </a:rPr>
              <a:t> </a:t>
            </a:r>
            <a:r>
              <a:rPr sz="1907" spc="110" dirty="0">
                <a:latin typeface="Times New Roman"/>
                <a:cs typeface="Times New Roman"/>
              </a:rPr>
              <a:t>se</a:t>
            </a:r>
            <a:r>
              <a:rPr sz="1907" spc="83" dirty="0">
                <a:latin typeface="Times New Roman"/>
                <a:cs typeface="Times New Roman"/>
              </a:rPr>
              <a:t>r</a:t>
            </a:r>
            <a:r>
              <a:rPr sz="1907" spc="107" dirty="0">
                <a:latin typeface="Times New Roman"/>
                <a:cs typeface="Times New Roman"/>
              </a:rPr>
              <a:t>v</a:t>
            </a:r>
            <a:r>
              <a:rPr sz="1907" spc="-135" dirty="0">
                <a:latin typeface="Times New Roman"/>
                <a:cs typeface="Times New Roman"/>
              </a:rPr>
              <a:t>i</a:t>
            </a:r>
            <a:r>
              <a:rPr sz="1907" spc="387" dirty="0">
                <a:latin typeface="Times New Roman"/>
                <a:cs typeface="Times New Roman"/>
              </a:rPr>
              <a:t>c</a:t>
            </a:r>
            <a:r>
              <a:rPr sz="1907" spc="383" dirty="0">
                <a:latin typeface="Times New Roman"/>
                <a:cs typeface="Times New Roman"/>
              </a:rPr>
              <a:t>e</a:t>
            </a:r>
            <a:r>
              <a:rPr sz="1907" spc="-7" dirty="0">
                <a:latin typeface="Times New Roman"/>
                <a:cs typeface="Times New Roman"/>
              </a:rPr>
              <a:t>s</a:t>
            </a:r>
            <a:r>
              <a:rPr sz="1907" spc="29" dirty="0">
                <a:latin typeface="Times New Roman"/>
                <a:cs typeface="Times New Roman"/>
              </a:rPr>
              <a:t> </a:t>
            </a:r>
            <a:r>
              <a:rPr sz="1907" spc="24" dirty="0">
                <a:latin typeface="Times New Roman"/>
                <a:cs typeface="Times New Roman"/>
              </a:rPr>
              <a:t>(</a:t>
            </a:r>
            <a:r>
              <a:rPr sz="1907" spc="72" dirty="0">
                <a:latin typeface="Times New Roman"/>
                <a:cs typeface="Times New Roman"/>
              </a:rPr>
              <a:t>GP</a:t>
            </a:r>
            <a:r>
              <a:rPr sz="1907" spc="88" dirty="0">
                <a:latin typeface="Times New Roman"/>
                <a:cs typeface="Times New Roman"/>
              </a:rPr>
              <a:t>S</a:t>
            </a:r>
            <a:r>
              <a:rPr sz="1907" spc="-6" dirty="0">
                <a:latin typeface="Times New Roman"/>
                <a:cs typeface="Times New Roman"/>
              </a:rPr>
              <a:t>-</a:t>
            </a:r>
            <a:endParaRPr sz="1907" dirty="0">
              <a:latin typeface="Times New Roman"/>
              <a:cs typeface="Times New Roman"/>
            </a:endParaRPr>
          </a:p>
          <a:p>
            <a:pPr marL="308199" marR="36662">
              <a:lnSpc>
                <a:spcPct val="95825"/>
              </a:lnSpc>
            </a:pPr>
            <a:r>
              <a:rPr sz="1907" spc="264" dirty="0">
                <a:latin typeface="Times New Roman"/>
                <a:cs typeface="Times New Roman"/>
              </a:rPr>
              <a:t>based)</a:t>
            </a:r>
            <a:endParaRPr sz="1907" dirty="0">
              <a:latin typeface="Times New Roman"/>
              <a:cs typeface="Times New Roman"/>
            </a:endParaRPr>
          </a:p>
        </p:txBody>
      </p:sp>
      <p:sp>
        <p:nvSpPr>
          <p:cNvPr id="5" name="object 5"/>
          <p:cNvSpPr txBox="1"/>
          <p:nvPr/>
        </p:nvSpPr>
        <p:spPr>
          <a:xfrm>
            <a:off x="293609" y="3266233"/>
            <a:ext cx="6909714" cy="266155"/>
          </a:xfrm>
          <a:prstGeom prst="rect">
            <a:avLst/>
          </a:prstGeom>
        </p:spPr>
        <p:txBody>
          <a:bodyPr wrap="square" lIns="0" tIns="13070" rIns="0" bIns="0" rtlCol="0">
            <a:noAutofit/>
          </a:bodyPr>
          <a:lstStyle/>
          <a:p>
            <a:pPr marL="11007">
              <a:lnSpc>
                <a:spcPts val="2058"/>
              </a:lnSpc>
            </a:pPr>
            <a:r>
              <a:rPr sz="1907" dirty="0">
                <a:latin typeface="Arial"/>
                <a:cs typeface="Arial"/>
              </a:rPr>
              <a:t>•  </a:t>
            </a:r>
            <a:r>
              <a:rPr sz="1907" spc="84" dirty="0">
                <a:latin typeface="Arial"/>
                <a:cs typeface="Arial"/>
              </a:rPr>
              <a:t> </a:t>
            </a:r>
            <a:r>
              <a:rPr sz="1907" spc="245" dirty="0">
                <a:latin typeface="Times New Roman"/>
                <a:cs typeface="Times New Roman"/>
              </a:rPr>
              <a:t>C</a:t>
            </a:r>
            <a:r>
              <a:rPr sz="1907" spc="140" dirty="0">
                <a:latin typeface="Times New Roman"/>
                <a:cs typeface="Times New Roman"/>
              </a:rPr>
              <a:t>ost</a:t>
            </a:r>
            <a:r>
              <a:rPr sz="1907" spc="45" dirty="0">
                <a:latin typeface="Times New Roman"/>
                <a:cs typeface="Times New Roman"/>
              </a:rPr>
              <a:t> </a:t>
            </a:r>
            <a:r>
              <a:rPr sz="1907" dirty="0">
                <a:latin typeface="Times New Roman"/>
                <a:cs typeface="Times New Roman"/>
              </a:rPr>
              <a:t>of</a:t>
            </a:r>
            <a:r>
              <a:rPr sz="1907" spc="306" dirty="0">
                <a:latin typeface="Times New Roman"/>
                <a:cs typeface="Times New Roman"/>
              </a:rPr>
              <a:t> </a:t>
            </a:r>
            <a:r>
              <a:rPr sz="1907" spc="-135" dirty="0">
                <a:latin typeface="Times New Roman"/>
                <a:cs typeface="Times New Roman"/>
              </a:rPr>
              <a:t>i</a:t>
            </a:r>
            <a:r>
              <a:rPr sz="1907" spc="117" dirty="0">
                <a:latin typeface="Times New Roman"/>
                <a:cs typeface="Times New Roman"/>
              </a:rPr>
              <a:t>ns</a:t>
            </a:r>
            <a:r>
              <a:rPr sz="1907" spc="86" dirty="0">
                <a:latin typeface="Times New Roman"/>
                <a:cs typeface="Times New Roman"/>
              </a:rPr>
              <a:t>t</a:t>
            </a:r>
            <a:r>
              <a:rPr sz="1907" spc="54" dirty="0">
                <a:latin typeface="Times New Roman"/>
                <a:cs typeface="Times New Roman"/>
              </a:rPr>
              <a:t>al</a:t>
            </a:r>
            <a:r>
              <a:rPr sz="1907" spc="45" dirty="0">
                <a:latin typeface="Times New Roman"/>
                <a:cs typeface="Times New Roman"/>
              </a:rPr>
              <a:t>l</a:t>
            </a:r>
            <a:r>
              <a:rPr sz="1907" spc="120" dirty="0">
                <a:latin typeface="Times New Roman"/>
                <a:cs typeface="Times New Roman"/>
              </a:rPr>
              <a:t>ing</a:t>
            </a:r>
            <a:r>
              <a:rPr sz="1907" dirty="0">
                <a:latin typeface="Times New Roman"/>
                <a:cs typeface="Times New Roman"/>
              </a:rPr>
              <a:t> </a:t>
            </a:r>
            <a:r>
              <a:rPr sz="1907" spc="60" dirty="0">
                <a:latin typeface="Times New Roman"/>
                <a:cs typeface="Times New Roman"/>
              </a:rPr>
              <a:t> </a:t>
            </a:r>
            <a:r>
              <a:rPr sz="1907" spc="3" dirty="0">
                <a:latin typeface="Times New Roman"/>
                <a:cs typeface="Times New Roman"/>
              </a:rPr>
              <a:t>G</a:t>
            </a:r>
            <a:r>
              <a:rPr sz="1907" dirty="0">
                <a:latin typeface="Times New Roman"/>
                <a:cs typeface="Times New Roman"/>
              </a:rPr>
              <a:t>PS</a:t>
            </a:r>
            <a:r>
              <a:rPr sz="1907" spc="268" dirty="0">
                <a:latin typeface="Times New Roman"/>
                <a:cs typeface="Times New Roman"/>
              </a:rPr>
              <a:t> </a:t>
            </a:r>
            <a:r>
              <a:rPr sz="1907" spc="104" dirty="0">
                <a:latin typeface="Times New Roman"/>
                <a:cs typeface="Times New Roman"/>
              </a:rPr>
              <a:t>t</a:t>
            </a:r>
            <a:r>
              <a:rPr sz="1907" spc="147" dirty="0">
                <a:latin typeface="Times New Roman"/>
                <a:cs typeface="Times New Roman"/>
              </a:rPr>
              <a:t>ransp</a:t>
            </a:r>
            <a:r>
              <a:rPr sz="1907" spc="176" dirty="0">
                <a:latin typeface="Times New Roman"/>
                <a:cs typeface="Times New Roman"/>
              </a:rPr>
              <a:t>o</a:t>
            </a:r>
            <a:r>
              <a:rPr sz="1907" spc="138" dirty="0">
                <a:latin typeface="Times New Roman"/>
                <a:cs typeface="Times New Roman"/>
              </a:rPr>
              <a:t>nder,</a:t>
            </a:r>
            <a:r>
              <a:rPr sz="1907" spc="602" dirty="0">
                <a:latin typeface="Times New Roman"/>
                <a:cs typeface="Times New Roman"/>
              </a:rPr>
              <a:t> </a:t>
            </a:r>
            <a:r>
              <a:rPr sz="1907" spc="132" dirty="0">
                <a:latin typeface="Times New Roman"/>
                <a:cs typeface="Times New Roman"/>
              </a:rPr>
              <a:t>cellu</a:t>
            </a:r>
            <a:r>
              <a:rPr sz="1907" spc="99" dirty="0">
                <a:latin typeface="Times New Roman"/>
                <a:cs typeface="Times New Roman"/>
              </a:rPr>
              <a:t>l</a:t>
            </a:r>
            <a:r>
              <a:rPr sz="1907" spc="132" dirty="0">
                <a:latin typeface="Times New Roman"/>
                <a:cs typeface="Times New Roman"/>
              </a:rPr>
              <a:t>ar</a:t>
            </a:r>
            <a:r>
              <a:rPr sz="1907" spc="439" dirty="0">
                <a:latin typeface="Times New Roman"/>
                <a:cs typeface="Times New Roman"/>
              </a:rPr>
              <a:t> </a:t>
            </a:r>
            <a:r>
              <a:rPr sz="1907" spc="152" dirty="0">
                <a:latin typeface="Times New Roman"/>
                <a:cs typeface="Times New Roman"/>
              </a:rPr>
              <a:t>sy</a:t>
            </a:r>
            <a:r>
              <a:rPr sz="1907" spc="123" dirty="0">
                <a:latin typeface="Times New Roman"/>
                <a:cs typeface="Times New Roman"/>
              </a:rPr>
              <a:t>s</a:t>
            </a:r>
            <a:r>
              <a:rPr sz="1907" spc="104" dirty="0">
                <a:latin typeface="Times New Roman"/>
                <a:cs typeface="Times New Roman"/>
              </a:rPr>
              <a:t>t</a:t>
            </a:r>
            <a:r>
              <a:rPr sz="1907" spc="208" dirty="0">
                <a:latin typeface="Times New Roman"/>
                <a:cs typeface="Times New Roman"/>
              </a:rPr>
              <a:t>em</a:t>
            </a:r>
            <a:r>
              <a:rPr sz="1907" spc="-61" dirty="0">
                <a:latin typeface="Times New Roman"/>
                <a:cs typeface="Times New Roman"/>
              </a:rPr>
              <a:t> </a:t>
            </a:r>
            <a:r>
              <a:rPr sz="1907" dirty="0">
                <a:latin typeface="Times New Roman"/>
                <a:cs typeface="Times New Roman"/>
              </a:rPr>
              <a:t>,</a:t>
            </a:r>
            <a:r>
              <a:rPr sz="1907" spc="112" dirty="0">
                <a:latin typeface="Times New Roman"/>
                <a:cs typeface="Times New Roman"/>
              </a:rPr>
              <a:t> </a:t>
            </a:r>
            <a:r>
              <a:rPr sz="1907" spc="311" dirty="0">
                <a:latin typeface="Times New Roman"/>
                <a:cs typeface="Times New Roman"/>
              </a:rPr>
              <a:t>e</a:t>
            </a:r>
            <a:r>
              <a:rPr sz="1907" spc="203" dirty="0">
                <a:latin typeface="Times New Roman"/>
                <a:cs typeface="Times New Roman"/>
              </a:rPr>
              <a:t>t</a:t>
            </a:r>
            <a:r>
              <a:rPr sz="1907" spc="217" dirty="0">
                <a:latin typeface="Times New Roman"/>
                <a:cs typeface="Times New Roman"/>
              </a:rPr>
              <a:t>c.</a:t>
            </a:r>
            <a:endParaRPr sz="1907" dirty="0">
              <a:latin typeface="Times New Roman"/>
              <a:cs typeface="Times New Roman"/>
            </a:endParaRPr>
          </a:p>
        </p:txBody>
      </p:sp>
      <p:sp>
        <p:nvSpPr>
          <p:cNvPr id="4" name="object 4"/>
          <p:cNvSpPr txBox="1"/>
          <p:nvPr/>
        </p:nvSpPr>
        <p:spPr>
          <a:xfrm>
            <a:off x="293608" y="3963836"/>
            <a:ext cx="2152469" cy="266155"/>
          </a:xfrm>
          <a:prstGeom prst="rect">
            <a:avLst/>
          </a:prstGeom>
        </p:spPr>
        <p:txBody>
          <a:bodyPr wrap="square" lIns="0" tIns="13070" rIns="0" bIns="0" rtlCol="0">
            <a:noAutofit/>
          </a:bodyPr>
          <a:lstStyle/>
          <a:p>
            <a:pPr marL="11007">
              <a:lnSpc>
                <a:spcPts val="2058"/>
              </a:lnSpc>
            </a:pPr>
            <a:r>
              <a:rPr sz="1907" dirty="0">
                <a:latin typeface="Arial"/>
                <a:cs typeface="Arial"/>
              </a:rPr>
              <a:t>•  </a:t>
            </a:r>
            <a:r>
              <a:rPr sz="1907" spc="84" dirty="0">
                <a:latin typeface="Arial"/>
                <a:cs typeface="Arial"/>
              </a:rPr>
              <a:t> </a:t>
            </a:r>
            <a:r>
              <a:rPr sz="1907" dirty="0">
                <a:latin typeface="Times New Roman"/>
                <a:cs typeface="Times New Roman"/>
              </a:rPr>
              <a:t>Lack </a:t>
            </a:r>
            <a:r>
              <a:rPr sz="1907" spc="107" dirty="0">
                <a:latin typeface="Times New Roman"/>
                <a:cs typeface="Times New Roman"/>
              </a:rPr>
              <a:t> </a:t>
            </a:r>
            <a:r>
              <a:rPr sz="1907" dirty="0">
                <a:latin typeface="Times New Roman"/>
                <a:cs typeface="Times New Roman"/>
              </a:rPr>
              <a:t>of</a:t>
            </a:r>
            <a:r>
              <a:rPr sz="1907" spc="297" dirty="0">
                <a:latin typeface="Times New Roman"/>
                <a:cs typeface="Times New Roman"/>
              </a:rPr>
              <a:t> </a:t>
            </a:r>
            <a:r>
              <a:rPr sz="1907" spc="46" dirty="0">
                <a:latin typeface="Times New Roman"/>
                <a:cs typeface="Times New Roman"/>
              </a:rPr>
              <a:t>pr</a:t>
            </a:r>
            <a:r>
              <a:rPr sz="1907" spc="48" dirty="0">
                <a:latin typeface="Times New Roman"/>
                <a:cs typeface="Times New Roman"/>
              </a:rPr>
              <a:t>i</a:t>
            </a:r>
            <a:r>
              <a:rPr sz="1907" spc="107" dirty="0">
                <a:latin typeface="Times New Roman"/>
                <a:cs typeface="Times New Roman"/>
              </a:rPr>
              <a:t>v</a:t>
            </a:r>
            <a:r>
              <a:rPr sz="1907" spc="298" dirty="0">
                <a:latin typeface="Times New Roman"/>
                <a:cs typeface="Times New Roman"/>
              </a:rPr>
              <a:t>acy</a:t>
            </a:r>
            <a:endParaRPr sz="1907">
              <a:latin typeface="Times New Roman"/>
              <a:cs typeface="Times New Roman"/>
            </a:endParaRPr>
          </a:p>
        </p:txBody>
      </p:sp>
      <p:sp>
        <p:nvSpPr>
          <p:cNvPr id="3" name="object 3"/>
          <p:cNvSpPr txBox="1"/>
          <p:nvPr/>
        </p:nvSpPr>
        <p:spPr>
          <a:xfrm>
            <a:off x="293608" y="4661241"/>
            <a:ext cx="6907165" cy="554559"/>
          </a:xfrm>
          <a:prstGeom prst="rect">
            <a:avLst/>
          </a:prstGeom>
        </p:spPr>
        <p:txBody>
          <a:bodyPr wrap="square" lIns="0" tIns="13070" rIns="0" bIns="0" rtlCol="0">
            <a:noAutofit/>
          </a:bodyPr>
          <a:lstStyle/>
          <a:p>
            <a:pPr marL="11007">
              <a:lnSpc>
                <a:spcPts val="2058"/>
              </a:lnSpc>
            </a:pPr>
            <a:r>
              <a:rPr sz="1907" dirty="0">
                <a:latin typeface="Arial"/>
                <a:cs typeface="Arial"/>
              </a:rPr>
              <a:t>•  </a:t>
            </a:r>
            <a:r>
              <a:rPr sz="1907" spc="84" dirty="0">
                <a:latin typeface="Arial"/>
                <a:cs typeface="Arial"/>
              </a:rPr>
              <a:t> </a:t>
            </a:r>
            <a:r>
              <a:rPr sz="1907" spc="190" dirty="0">
                <a:latin typeface="Times New Roman"/>
                <a:cs typeface="Times New Roman"/>
              </a:rPr>
              <a:t>Focus</a:t>
            </a:r>
            <a:r>
              <a:rPr sz="1907" spc="-185" dirty="0">
                <a:latin typeface="Times New Roman"/>
                <a:cs typeface="Times New Roman"/>
              </a:rPr>
              <a:t> </a:t>
            </a:r>
            <a:r>
              <a:rPr sz="1907" spc="199" dirty="0">
                <a:latin typeface="Times New Roman"/>
                <a:cs typeface="Times New Roman"/>
              </a:rPr>
              <a:t>on</a:t>
            </a:r>
            <a:r>
              <a:rPr sz="1907" spc="151" dirty="0">
                <a:latin typeface="Times New Roman"/>
                <a:cs typeface="Times New Roman"/>
              </a:rPr>
              <a:t> </a:t>
            </a:r>
            <a:r>
              <a:rPr sz="1907" spc="221" dirty="0">
                <a:latin typeface="Times New Roman"/>
                <a:cs typeface="Times New Roman"/>
              </a:rPr>
              <a:t>new</a:t>
            </a:r>
            <a:r>
              <a:rPr sz="1907" spc="178" dirty="0">
                <a:latin typeface="Times New Roman"/>
                <a:cs typeface="Times New Roman"/>
              </a:rPr>
              <a:t> </a:t>
            </a:r>
            <a:r>
              <a:rPr sz="1907" spc="114" dirty="0">
                <a:latin typeface="Times New Roman"/>
                <a:cs typeface="Times New Roman"/>
              </a:rPr>
              <a:t>t</a:t>
            </a:r>
            <a:r>
              <a:rPr sz="1907" spc="190" dirty="0">
                <a:latin typeface="Times New Roman"/>
                <a:cs typeface="Times New Roman"/>
              </a:rPr>
              <a:t>echno</a:t>
            </a:r>
            <a:r>
              <a:rPr sz="1907" spc="120" dirty="0">
                <a:latin typeface="Times New Roman"/>
                <a:cs typeface="Times New Roman"/>
              </a:rPr>
              <a:t>l</a:t>
            </a:r>
            <a:r>
              <a:rPr sz="1907" spc="199" dirty="0">
                <a:latin typeface="Times New Roman"/>
                <a:cs typeface="Times New Roman"/>
              </a:rPr>
              <a:t>og</a:t>
            </a:r>
            <a:r>
              <a:rPr sz="1907" spc="126" dirty="0">
                <a:latin typeface="Times New Roman"/>
                <a:cs typeface="Times New Roman"/>
              </a:rPr>
              <a:t>i</a:t>
            </a:r>
            <a:r>
              <a:rPr sz="1907" spc="143" dirty="0">
                <a:latin typeface="Times New Roman"/>
                <a:cs typeface="Times New Roman"/>
              </a:rPr>
              <a:t>es,</a:t>
            </a:r>
            <a:r>
              <a:rPr sz="1907" spc="221" dirty="0">
                <a:latin typeface="Times New Roman"/>
                <a:cs typeface="Times New Roman"/>
              </a:rPr>
              <a:t> </a:t>
            </a:r>
            <a:r>
              <a:rPr sz="1907" spc="73" dirty="0">
                <a:latin typeface="Times New Roman"/>
                <a:cs typeface="Times New Roman"/>
              </a:rPr>
              <a:t>los</a:t>
            </a:r>
            <a:r>
              <a:rPr sz="1907" spc="70" dirty="0">
                <a:latin typeface="Times New Roman"/>
                <a:cs typeface="Times New Roman"/>
              </a:rPr>
              <a:t>i</a:t>
            </a:r>
            <a:r>
              <a:rPr sz="1907" spc="94" dirty="0">
                <a:latin typeface="Times New Roman"/>
                <a:cs typeface="Times New Roman"/>
              </a:rPr>
              <a:t>ng</a:t>
            </a:r>
            <a:r>
              <a:rPr sz="1907" spc="64" dirty="0">
                <a:latin typeface="Times New Roman"/>
                <a:cs typeface="Times New Roman"/>
              </a:rPr>
              <a:t> </a:t>
            </a:r>
            <a:r>
              <a:rPr sz="1907" spc="-88" dirty="0">
                <a:latin typeface="Times New Roman"/>
                <a:cs typeface="Times New Roman"/>
              </a:rPr>
              <a:t>s</a:t>
            </a:r>
            <a:r>
              <a:rPr sz="1907" spc="-50" dirty="0">
                <a:latin typeface="Times New Roman"/>
                <a:cs typeface="Times New Roman"/>
              </a:rPr>
              <a:t>i</a:t>
            </a:r>
            <a:r>
              <a:rPr sz="1907" spc="210" dirty="0">
                <a:latin typeface="Times New Roman"/>
                <a:cs typeface="Times New Roman"/>
              </a:rPr>
              <a:t>ght</a:t>
            </a:r>
            <a:r>
              <a:rPr sz="1907" spc="29" dirty="0">
                <a:latin typeface="Times New Roman"/>
                <a:cs typeface="Times New Roman"/>
              </a:rPr>
              <a:t> </a:t>
            </a:r>
            <a:r>
              <a:rPr sz="1907" dirty="0">
                <a:latin typeface="Times New Roman"/>
                <a:cs typeface="Times New Roman"/>
              </a:rPr>
              <a:t>of</a:t>
            </a:r>
            <a:r>
              <a:rPr sz="1907" spc="306" dirty="0">
                <a:latin typeface="Times New Roman"/>
                <a:cs typeface="Times New Roman"/>
              </a:rPr>
              <a:t> </a:t>
            </a:r>
            <a:r>
              <a:rPr sz="1907" spc="168" dirty="0">
                <a:latin typeface="Times New Roman"/>
                <a:cs typeface="Times New Roman"/>
              </a:rPr>
              <a:t>t</a:t>
            </a:r>
            <a:r>
              <a:rPr sz="1907" spc="269" dirty="0">
                <a:latin typeface="Times New Roman"/>
                <a:cs typeface="Times New Roman"/>
              </a:rPr>
              <a:t>he</a:t>
            </a:r>
            <a:r>
              <a:rPr sz="1907" spc="61" dirty="0">
                <a:latin typeface="Times New Roman"/>
                <a:cs typeface="Times New Roman"/>
              </a:rPr>
              <a:t> </a:t>
            </a:r>
            <a:r>
              <a:rPr sz="1907" spc="-140" dirty="0">
                <a:latin typeface="Times New Roman"/>
                <a:cs typeface="Times New Roman"/>
              </a:rPr>
              <a:t>i</a:t>
            </a:r>
            <a:r>
              <a:rPr sz="1907" spc="218" dirty="0">
                <a:latin typeface="Times New Roman"/>
                <a:cs typeface="Times New Roman"/>
              </a:rPr>
              <a:t>nsurance</a:t>
            </a:r>
            <a:endParaRPr sz="1907">
              <a:latin typeface="Times New Roman"/>
              <a:cs typeface="Times New Roman"/>
            </a:endParaRPr>
          </a:p>
          <a:p>
            <a:pPr marL="308199" marR="36622">
              <a:lnSpc>
                <a:spcPct val="95825"/>
              </a:lnSpc>
            </a:pPr>
            <a:r>
              <a:rPr sz="1907" spc="122" dirty="0">
                <a:latin typeface="Times New Roman"/>
                <a:cs typeface="Times New Roman"/>
              </a:rPr>
              <a:t>business</a:t>
            </a:r>
            <a:endParaRPr sz="1907">
              <a:latin typeface="Times New Roman"/>
              <a:cs typeface="Times New Roman"/>
            </a:endParaRPr>
          </a:p>
        </p:txBody>
      </p:sp>
      <p:sp>
        <p:nvSpPr>
          <p:cNvPr id="23" name="כותרת 1">
            <a:extLst>
              <a:ext uri="{FF2B5EF4-FFF2-40B4-BE49-F238E27FC236}">
                <a16:creationId xmlns:a16="http://schemas.microsoft.com/office/drawing/2014/main" id="{94CF9392-B1E3-46F1-A33E-32C7D78DD02C}"/>
              </a:ext>
            </a:extLst>
          </p:cNvPr>
          <p:cNvSpPr txBox="1">
            <a:spLocks/>
          </p:cNvSpPr>
          <p:nvPr/>
        </p:nvSpPr>
        <p:spPr>
          <a:xfrm>
            <a:off x="411163" y="277813"/>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Progressive case study</a:t>
            </a:r>
          </a:p>
          <a:p>
            <a:pPr algn="ctr"/>
            <a:r>
              <a:rPr lang="en-US" sz="2000" dirty="0"/>
              <a:t>Barriers to customers</a:t>
            </a:r>
            <a:endParaRPr lang="he-IL" sz="2000" dirty="0"/>
          </a:p>
        </p:txBody>
      </p:sp>
    </p:spTree>
    <p:extLst>
      <p:ext uri="{BB962C8B-B14F-4D97-AF65-F5344CB8AC3E}">
        <p14:creationId xmlns:p14="http://schemas.microsoft.com/office/powerpoint/2010/main" val="3046306230"/>
      </p:ext>
    </p:extLst>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645642" y="5632793"/>
            <a:ext cx="73458" cy="73469"/>
          </a:xfrm>
          <a:custGeom>
            <a:avLst/>
            <a:gdLst/>
            <a:ahLst/>
            <a:cxnLst/>
            <a:rect l="l" t="t" r="r" b="b"/>
            <a:pathLst>
              <a:path w="84759" h="84772">
                <a:moveTo>
                  <a:pt x="0" y="42392"/>
                </a:moveTo>
                <a:lnTo>
                  <a:pt x="1270" y="52733"/>
                </a:lnTo>
                <a:lnTo>
                  <a:pt x="6851" y="65505"/>
                </a:lnTo>
                <a:lnTo>
                  <a:pt x="16116" y="75655"/>
                </a:lnTo>
                <a:lnTo>
                  <a:pt x="28236" y="82355"/>
                </a:lnTo>
                <a:lnTo>
                  <a:pt x="42379" y="84772"/>
                </a:lnTo>
                <a:lnTo>
                  <a:pt x="52721" y="83501"/>
                </a:lnTo>
                <a:lnTo>
                  <a:pt x="65492" y="77921"/>
                </a:lnTo>
                <a:lnTo>
                  <a:pt x="75643" y="68655"/>
                </a:lnTo>
                <a:lnTo>
                  <a:pt x="82342" y="56536"/>
                </a:lnTo>
                <a:lnTo>
                  <a:pt x="84759" y="42392"/>
                </a:lnTo>
                <a:lnTo>
                  <a:pt x="83487" y="32042"/>
                </a:lnTo>
                <a:lnTo>
                  <a:pt x="77905" y="19270"/>
                </a:lnTo>
                <a:lnTo>
                  <a:pt x="68639" y="9118"/>
                </a:lnTo>
                <a:lnTo>
                  <a:pt x="56521" y="2418"/>
                </a:lnTo>
                <a:lnTo>
                  <a:pt x="42379" y="0"/>
                </a:lnTo>
                <a:lnTo>
                  <a:pt x="32030" y="1273"/>
                </a:lnTo>
                <a:lnTo>
                  <a:pt x="19261" y="6858"/>
                </a:lnTo>
                <a:lnTo>
                  <a:pt x="9113" y="16127"/>
                </a:lnTo>
                <a:lnTo>
                  <a:pt x="2416" y="28249"/>
                </a:lnTo>
                <a:lnTo>
                  <a:pt x="0" y="42392"/>
                </a:lnTo>
                <a:close/>
              </a:path>
            </a:pathLst>
          </a:custGeom>
          <a:solidFill>
            <a:srgbClr val="7E7E7E"/>
          </a:solidFill>
        </p:spPr>
        <p:txBody>
          <a:bodyPr wrap="square" lIns="0" tIns="0" rIns="0" bIns="0" rtlCol="0">
            <a:noAutofit/>
          </a:bodyPr>
          <a:lstStyle/>
          <a:p>
            <a:endParaRPr sz="1387"/>
          </a:p>
        </p:txBody>
      </p:sp>
      <p:sp>
        <p:nvSpPr>
          <p:cNvPr id="6" name="object 6"/>
          <p:cNvSpPr txBox="1"/>
          <p:nvPr/>
        </p:nvSpPr>
        <p:spPr>
          <a:xfrm>
            <a:off x="616882" y="1699492"/>
            <a:ext cx="5580718" cy="684188"/>
          </a:xfrm>
          <a:prstGeom prst="rect">
            <a:avLst/>
          </a:prstGeom>
        </p:spPr>
        <p:txBody>
          <a:bodyPr wrap="square" lIns="0" tIns="14253" rIns="0" bIns="0" rtlCol="0">
            <a:noAutofit/>
          </a:bodyPr>
          <a:lstStyle/>
          <a:p>
            <a:pPr marL="11007">
              <a:lnSpc>
                <a:spcPts val="2245"/>
              </a:lnSpc>
            </a:pPr>
            <a:r>
              <a:rPr sz="2400" spc="153" dirty="0">
                <a:latin typeface="Arial"/>
                <a:cs typeface="Arial"/>
              </a:rPr>
              <a:t>•  </a:t>
            </a:r>
            <a:r>
              <a:rPr lang="en-US" sz="2400" spc="205" dirty="0">
                <a:latin typeface="Times New Roman"/>
                <a:cs typeface="Times New Roman"/>
              </a:rPr>
              <a:t>M</a:t>
            </a:r>
            <a:r>
              <a:rPr sz="2400" spc="205" dirty="0">
                <a:latin typeface="Times New Roman"/>
                <a:cs typeface="Times New Roman"/>
              </a:rPr>
              <a:t>a</a:t>
            </a:r>
            <a:r>
              <a:rPr lang="en-US" sz="2400" spc="205" dirty="0">
                <a:latin typeface="Times New Roman"/>
                <a:cs typeface="Times New Roman"/>
              </a:rPr>
              <a:t>r</a:t>
            </a:r>
            <a:r>
              <a:rPr sz="2400" spc="205" dirty="0">
                <a:latin typeface="Times New Roman"/>
                <a:cs typeface="Times New Roman"/>
              </a:rPr>
              <a:t>ket shares and global market</a:t>
            </a:r>
            <a:endParaRPr sz="2400" dirty="0">
              <a:latin typeface="Times New Roman"/>
              <a:cs typeface="Times New Roman"/>
            </a:endParaRPr>
          </a:p>
        </p:txBody>
      </p:sp>
      <p:sp>
        <p:nvSpPr>
          <p:cNvPr id="5" name="object 5"/>
          <p:cNvSpPr txBox="1"/>
          <p:nvPr/>
        </p:nvSpPr>
        <p:spPr>
          <a:xfrm>
            <a:off x="616882" y="2238961"/>
            <a:ext cx="3868351" cy="683558"/>
          </a:xfrm>
          <a:prstGeom prst="rect">
            <a:avLst/>
          </a:prstGeom>
        </p:spPr>
        <p:txBody>
          <a:bodyPr wrap="square" lIns="0" tIns="14253" rIns="0" bIns="0" rtlCol="0">
            <a:noAutofit/>
          </a:bodyPr>
          <a:lstStyle/>
          <a:p>
            <a:pPr marL="11007">
              <a:lnSpc>
                <a:spcPts val="2245"/>
              </a:lnSpc>
            </a:pPr>
            <a:r>
              <a:rPr sz="2400" spc="153" dirty="0">
                <a:latin typeface="Arial"/>
                <a:cs typeface="Arial"/>
              </a:rPr>
              <a:t>•  </a:t>
            </a:r>
            <a:r>
              <a:rPr lang="en-US" sz="2400" spc="220" dirty="0">
                <a:latin typeface="Times New Roman"/>
                <a:cs typeface="Times New Roman"/>
              </a:rPr>
              <a:t>C</a:t>
            </a:r>
            <a:r>
              <a:rPr sz="2400" spc="220" dirty="0">
                <a:latin typeface="Times New Roman"/>
                <a:cs typeface="Times New Roman"/>
              </a:rPr>
              <a:t>ompany's reputation</a:t>
            </a:r>
            <a:endParaRPr sz="2400" dirty="0">
              <a:latin typeface="Times New Roman"/>
              <a:cs typeface="Times New Roman"/>
            </a:endParaRPr>
          </a:p>
        </p:txBody>
      </p:sp>
      <p:sp>
        <p:nvSpPr>
          <p:cNvPr id="4" name="object 4"/>
          <p:cNvSpPr txBox="1"/>
          <p:nvPr/>
        </p:nvSpPr>
        <p:spPr>
          <a:xfrm>
            <a:off x="616881" y="2777847"/>
            <a:ext cx="3484839" cy="683558"/>
          </a:xfrm>
          <a:prstGeom prst="rect">
            <a:avLst/>
          </a:prstGeom>
        </p:spPr>
        <p:txBody>
          <a:bodyPr wrap="square" lIns="0" tIns="14253" rIns="0" bIns="0" rtlCol="0">
            <a:noAutofit/>
          </a:bodyPr>
          <a:lstStyle/>
          <a:p>
            <a:pPr marL="11007">
              <a:lnSpc>
                <a:spcPts val="2245"/>
              </a:lnSpc>
            </a:pPr>
            <a:r>
              <a:rPr sz="2400" spc="153" dirty="0">
                <a:latin typeface="Arial"/>
                <a:cs typeface="Arial"/>
              </a:rPr>
              <a:t>•  </a:t>
            </a:r>
            <a:r>
              <a:rPr sz="2400" spc="191" dirty="0">
                <a:latin typeface="Times New Roman"/>
                <a:cs typeface="Times New Roman"/>
              </a:rPr>
              <a:t>Customers increase</a:t>
            </a:r>
            <a:endParaRPr sz="2400">
              <a:latin typeface="Times New Roman"/>
              <a:cs typeface="Times New Roman"/>
            </a:endParaRPr>
          </a:p>
        </p:txBody>
      </p:sp>
      <p:sp>
        <p:nvSpPr>
          <p:cNvPr id="3" name="object 3"/>
          <p:cNvSpPr txBox="1"/>
          <p:nvPr/>
        </p:nvSpPr>
        <p:spPr>
          <a:xfrm>
            <a:off x="616881" y="3316953"/>
            <a:ext cx="3910154" cy="683558"/>
          </a:xfrm>
          <a:prstGeom prst="rect">
            <a:avLst/>
          </a:prstGeom>
        </p:spPr>
        <p:txBody>
          <a:bodyPr wrap="square" lIns="0" tIns="14253" rIns="0" bIns="0" rtlCol="0">
            <a:noAutofit/>
          </a:bodyPr>
          <a:lstStyle/>
          <a:p>
            <a:pPr marL="11007">
              <a:lnSpc>
                <a:spcPts val="2245"/>
              </a:lnSpc>
            </a:pPr>
            <a:r>
              <a:rPr sz="2400" spc="153" dirty="0">
                <a:latin typeface="Arial"/>
                <a:cs typeface="Arial"/>
              </a:rPr>
              <a:t>•  </a:t>
            </a:r>
            <a:r>
              <a:rPr lang="en-US" sz="2400" spc="195" dirty="0">
                <a:latin typeface="Times New Roman"/>
                <a:cs typeface="Times New Roman"/>
              </a:rPr>
              <a:t>F</a:t>
            </a:r>
            <a:r>
              <a:rPr sz="2400" spc="195" dirty="0">
                <a:latin typeface="Times New Roman"/>
                <a:cs typeface="Times New Roman"/>
              </a:rPr>
              <a:t>irst-mover advantage</a:t>
            </a:r>
            <a:endParaRPr sz="2400" dirty="0">
              <a:latin typeface="Times New Roman"/>
              <a:cs typeface="Times New Roman"/>
            </a:endParaRPr>
          </a:p>
        </p:txBody>
      </p:sp>
      <p:sp>
        <p:nvSpPr>
          <p:cNvPr id="12" name="כותרת 1">
            <a:extLst>
              <a:ext uri="{FF2B5EF4-FFF2-40B4-BE49-F238E27FC236}">
                <a16:creationId xmlns:a16="http://schemas.microsoft.com/office/drawing/2014/main" id="{979A992D-9E58-4934-96F1-ECB18114E0CA}"/>
              </a:ext>
            </a:extLst>
          </p:cNvPr>
          <p:cNvSpPr txBox="1">
            <a:spLocks/>
          </p:cNvSpPr>
          <p:nvPr/>
        </p:nvSpPr>
        <p:spPr>
          <a:xfrm>
            <a:off x="542281" y="314821"/>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Progressive case study</a:t>
            </a:r>
          </a:p>
          <a:p>
            <a:pPr algn="ctr"/>
            <a:r>
              <a:rPr lang="en-US" sz="2000" dirty="0"/>
              <a:t>advantages</a:t>
            </a:r>
            <a:endParaRPr lang="he-IL" sz="2000" dirty="0"/>
          </a:p>
        </p:txBody>
      </p:sp>
    </p:spTree>
    <p:extLst>
      <p:ext uri="{BB962C8B-B14F-4D97-AF65-F5344CB8AC3E}">
        <p14:creationId xmlns:p14="http://schemas.microsoft.com/office/powerpoint/2010/main" val="2813991301"/>
      </p:ext>
    </p:extLst>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645642" y="5632793"/>
            <a:ext cx="73458" cy="73469"/>
          </a:xfrm>
          <a:custGeom>
            <a:avLst/>
            <a:gdLst/>
            <a:ahLst/>
            <a:cxnLst/>
            <a:rect l="l" t="t" r="r" b="b"/>
            <a:pathLst>
              <a:path w="84759" h="84772">
                <a:moveTo>
                  <a:pt x="0" y="42392"/>
                </a:moveTo>
                <a:lnTo>
                  <a:pt x="1270" y="52733"/>
                </a:lnTo>
                <a:lnTo>
                  <a:pt x="6851" y="65505"/>
                </a:lnTo>
                <a:lnTo>
                  <a:pt x="16116" y="75655"/>
                </a:lnTo>
                <a:lnTo>
                  <a:pt x="28236" y="82355"/>
                </a:lnTo>
                <a:lnTo>
                  <a:pt x="42379" y="84772"/>
                </a:lnTo>
                <a:lnTo>
                  <a:pt x="52721" y="83501"/>
                </a:lnTo>
                <a:lnTo>
                  <a:pt x="65492" y="77921"/>
                </a:lnTo>
                <a:lnTo>
                  <a:pt x="75643" y="68655"/>
                </a:lnTo>
                <a:lnTo>
                  <a:pt x="82342" y="56536"/>
                </a:lnTo>
                <a:lnTo>
                  <a:pt x="84759" y="42392"/>
                </a:lnTo>
                <a:lnTo>
                  <a:pt x="83487" y="32042"/>
                </a:lnTo>
                <a:lnTo>
                  <a:pt x="77905" y="19270"/>
                </a:lnTo>
                <a:lnTo>
                  <a:pt x="68639" y="9118"/>
                </a:lnTo>
                <a:lnTo>
                  <a:pt x="56521" y="2418"/>
                </a:lnTo>
                <a:lnTo>
                  <a:pt x="42379" y="0"/>
                </a:lnTo>
                <a:lnTo>
                  <a:pt x="32030" y="1273"/>
                </a:lnTo>
                <a:lnTo>
                  <a:pt x="19261" y="6858"/>
                </a:lnTo>
                <a:lnTo>
                  <a:pt x="9113" y="16127"/>
                </a:lnTo>
                <a:lnTo>
                  <a:pt x="2416" y="28249"/>
                </a:lnTo>
                <a:lnTo>
                  <a:pt x="0" y="42392"/>
                </a:lnTo>
                <a:close/>
              </a:path>
            </a:pathLst>
          </a:custGeom>
          <a:solidFill>
            <a:srgbClr val="7E7E7E"/>
          </a:solidFill>
        </p:spPr>
        <p:txBody>
          <a:bodyPr wrap="square" lIns="0" tIns="0" rIns="0" bIns="0" rtlCol="0">
            <a:noAutofit/>
          </a:bodyPr>
          <a:lstStyle/>
          <a:p>
            <a:endParaRPr sz="1387"/>
          </a:p>
        </p:txBody>
      </p:sp>
      <p:sp>
        <p:nvSpPr>
          <p:cNvPr id="7" name="object 7"/>
          <p:cNvSpPr txBox="1"/>
          <p:nvPr/>
        </p:nvSpPr>
        <p:spPr>
          <a:xfrm>
            <a:off x="616881" y="1690256"/>
            <a:ext cx="6236501" cy="693424"/>
          </a:xfrm>
          <a:prstGeom prst="rect">
            <a:avLst/>
          </a:prstGeom>
        </p:spPr>
        <p:txBody>
          <a:bodyPr wrap="square" lIns="0" tIns="14253" rIns="0" bIns="0" rtlCol="0">
            <a:noAutofit/>
          </a:bodyPr>
          <a:lstStyle/>
          <a:p>
            <a:pPr marL="11007">
              <a:lnSpc>
                <a:spcPts val="2245"/>
              </a:lnSpc>
            </a:pPr>
            <a:r>
              <a:rPr sz="2400" spc="153" dirty="0">
                <a:latin typeface="Arial"/>
                <a:cs typeface="Arial"/>
              </a:rPr>
              <a:t>•  </a:t>
            </a:r>
            <a:r>
              <a:rPr lang="en-US" sz="2400" spc="170" dirty="0">
                <a:latin typeface="Times New Roman"/>
                <a:cs typeface="Times New Roman"/>
              </a:rPr>
              <a:t>H</a:t>
            </a:r>
            <a:r>
              <a:rPr sz="2400" spc="170" dirty="0">
                <a:latin typeface="Times New Roman"/>
                <a:cs typeface="Times New Roman"/>
              </a:rPr>
              <a:t>igh costs and less reward</a:t>
            </a:r>
            <a:endParaRPr sz="2400" dirty="0">
              <a:latin typeface="Times New Roman"/>
              <a:cs typeface="Times New Roman"/>
            </a:endParaRPr>
          </a:p>
        </p:txBody>
      </p:sp>
      <p:sp>
        <p:nvSpPr>
          <p:cNvPr id="6" name="object 6"/>
          <p:cNvSpPr txBox="1"/>
          <p:nvPr/>
        </p:nvSpPr>
        <p:spPr>
          <a:xfrm>
            <a:off x="616881" y="2229733"/>
            <a:ext cx="6144079" cy="692786"/>
          </a:xfrm>
          <a:prstGeom prst="rect">
            <a:avLst/>
          </a:prstGeom>
        </p:spPr>
        <p:txBody>
          <a:bodyPr wrap="square" lIns="0" tIns="14253" rIns="0" bIns="0" rtlCol="0">
            <a:noAutofit/>
          </a:bodyPr>
          <a:lstStyle/>
          <a:p>
            <a:pPr marL="11007">
              <a:lnSpc>
                <a:spcPts val="2245"/>
              </a:lnSpc>
            </a:pPr>
            <a:r>
              <a:rPr sz="2400" spc="153" dirty="0">
                <a:latin typeface="Arial"/>
                <a:cs typeface="Arial"/>
              </a:rPr>
              <a:t>•  </a:t>
            </a:r>
            <a:r>
              <a:rPr lang="en-US" sz="2400" spc="192" dirty="0">
                <a:latin typeface="Times New Roman"/>
                <a:cs typeface="Times New Roman"/>
              </a:rPr>
              <a:t>A</a:t>
            </a:r>
            <a:r>
              <a:rPr sz="2400" spc="192" dirty="0">
                <a:latin typeface="Times New Roman"/>
                <a:cs typeface="Times New Roman"/>
              </a:rPr>
              <a:t>pproval from  each state</a:t>
            </a:r>
            <a:endParaRPr sz="2400" dirty="0">
              <a:latin typeface="Times New Roman"/>
              <a:cs typeface="Times New Roman"/>
            </a:endParaRPr>
          </a:p>
        </p:txBody>
      </p:sp>
      <p:sp>
        <p:nvSpPr>
          <p:cNvPr id="5" name="object 5"/>
          <p:cNvSpPr txBox="1"/>
          <p:nvPr/>
        </p:nvSpPr>
        <p:spPr>
          <a:xfrm>
            <a:off x="616881" y="2768619"/>
            <a:ext cx="3527517" cy="692786"/>
          </a:xfrm>
          <a:prstGeom prst="rect">
            <a:avLst/>
          </a:prstGeom>
        </p:spPr>
        <p:txBody>
          <a:bodyPr wrap="square" lIns="0" tIns="14253" rIns="0" bIns="0" rtlCol="0">
            <a:noAutofit/>
          </a:bodyPr>
          <a:lstStyle/>
          <a:p>
            <a:pPr marL="11007">
              <a:lnSpc>
                <a:spcPts val="2245"/>
              </a:lnSpc>
            </a:pPr>
            <a:r>
              <a:rPr sz="2400" spc="153" dirty="0">
                <a:latin typeface="Arial"/>
                <a:cs typeface="Arial"/>
              </a:rPr>
              <a:t>•  </a:t>
            </a:r>
            <a:r>
              <a:rPr sz="2400" spc="139" dirty="0">
                <a:latin typeface="Times New Roman"/>
                <a:cs typeface="Times New Roman"/>
              </a:rPr>
              <a:t>Time duration</a:t>
            </a:r>
            <a:endParaRPr sz="2400" dirty="0">
              <a:latin typeface="Times New Roman"/>
              <a:cs typeface="Times New Roman"/>
            </a:endParaRPr>
          </a:p>
        </p:txBody>
      </p:sp>
      <p:sp>
        <p:nvSpPr>
          <p:cNvPr id="4" name="object 4"/>
          <p:cNvSpPr txBox="1"/>
          <p:nvPr/>
        </p:nvSpPr>
        <p:spPr>
          <a:xfrm>
            <a:off x="616881" y="3307725"/>
            <a:ext cx="4334886" cy="692786"/>
          </a:xfrm>
          <a:prstGeom prst="rect">
            <a:avLst/>
          </a:prstGeom>
        </p:spPr>
        <p:txBody>
          <a:bodyPr wrap="square" lIns="0" tIns="14253" rIns="0" bIns="0" rtlCol="0">
            <a:noAutofit/>
          </a:bodyPr>
          <a:lstStyle/>
          <a:p>
            <a:pPr marL="11007">
              <a:lnSpc>
                <a:spcPts val="2245"/>
              </a:lnSpc>
            </a:pPr>
            <a:r>
              <a:rPr sz="2400" spc="153" dirty="0">
                <a:latin typeface="Arial"/>
                <a:cs typeface="Arial"/>
              </a:rPr>
              <a:t>•  </a:t>
            </a:r>
            <a:r>
              <a:rPr lang="en-US" sz="2400" spc="120" dirty="0">
                <a:latin typeface="Times New Roman"/>
                <a:cs typeface="Times New Roman"/>
              </a:rPr>
              <a:t>H</a:t>
            </a:r>
            <a:r>
              <a:rPr sz="2400" spc="120" dirty="0">
                <a:latin typeface="Times New Roman"/>
                <a:cs typeface="Times New Roman"/>
              </a:rPr>
              <a:t>igh risk potential</a:t>
            </a:r>
            <a:endParaRPr sz="2400" dirty="0">
              <a:latin typeface="Times New Roman"/>
              <a:cs typeface="Times New Roman"/>
            </a:endParaRPr>
          </a:p>
        </p:txBody>
      </p:sp>
      <p:sp>
        <p:nvSpPr>
          <p:cNvPr id="3" name="object 3"/>
          <p:cNvSpPr txBox="1"/>
          <p:nvPr/>
        </p:nvSpPr>
        <p:spPr>
          <a:xfrm>
            <a:off x="616881" y="3846612"/>
            <a:ext cx="3341358" cy="692786"/>
          </a:xfrm>
          <a:prstGeom prst="rect">
            <a:avLst/>
          </a:prstGeom>
        </p:spPr>
        <p:txBody>
          <a:bodyPr wrap="square" lIns="0" tIns="14253" rIns="0" bIns="0" rtlCol="0">
            <a:noAutofit/>
          </a:bodyPr>
          <a:lstStyle/>
          <a:p>
            <a:pPr marL="11007">
              <a:lnSpc>
                <a:spcPts val="2245"/>
              </a:lnSpc>
            </a:pPr>
            <a:r>
              <a:rPr sz="2400" spc="153" dirty="0">
                <a:latin typeface="Arial"/>
                <a:cs typeface="Arial"/>
              </a:rPr>
              <a:t>•  </a:t>
            </a:r>
            <a:r>
              <a:rPr lang="en-US" sz="2400" spc="69" dirty="0">
                <a:latin typeface="Times New Roman"/>
                <a:cs typeface="Times New Roman"/>
              </a:rPr>
              <a:t>L</a:t>
            </a:r>
            <a:r>
              <a:rPr sz="2400" spc="69" dirty="0">
                <a:latin typeface="Times New Roman"/>
                <a:cs typeface="Times New Roman"/>
              </a:rPr>
              <a:t>iquidity issue</a:t>
            </a:r>
            <a:endParaRPr sz="2400" dirty="0">
              <a:latin typeface="Times New Roman"/>
              <a:cs typeface="Times New Roman"/>
            </a:endParaRPr>
          </a:p>
        </p:txBody>
      </p:sp>
      <p:sp>
        <p:nvSpPr>
          <p:cNvPr id="13" name="כותרת 1">
            <a:extLst>
              <a:ext uri="{FF2B5EF4-FFF2-40B4-BE49-F238E27FC236}">
                <a16:creationId xmlns:a16="http://schemas.microsoft.com/office/drawing/2014/main" id="{28F016B0-E923-446B-8033-4C85AA50F23D}"/>
              </a:ext>
            </a:extLst>
          </p:cNvPr>
          <p:cNvSpPr txBox="1">
            <a:spLocks/>
          </p:cNvSpPr>
          <p:nvPr/>
        </p:nvSpPr>
        <p:spPr>
          <a:xfrm>
            <a:off x="542281" y="314821"/>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Progressive case study</a:t>
            </a:r>
          </a:p>
          <a:p>
            <a:pPr algn="ctr"/>
            <a:r>
              <a:rPr lang="en-US" sz="2000" dirty="0"/>
              <a:t>disadvantages</a:t>
            </a:r>
            <a:endParaRPr lang="he-IL" sz="2000" dirty="0"/>
          </a:p>
        </p:txBody>
      </p:sp>
    </p:spTree>
    <p:extLst>
      <p:ext uri="{BB962C8B-B14F-4D97-AF65-F5344CB8AC3E}">
        <p14:creationId xmlns:p14="http://schemas.microsoft.com/office/powerpoint/2010/main" val="2166804932"/>
      </p:ext>
    </p:extLst>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645642" y="5632793"/>
            <a:ext cx="73458" cy="73469"/>
          </a:xfrm>
          <a:custGeom>
            <a:avLst/>
            <a:gdLst/>
            <a:ahLst/>
            <a:cxnLst/>
            <a:rect l="l" t="t" r="r" b="b"/>
            <a:pathLst>
              <a:path w="84759" h="84772">
                <a:moveTo>
                  <a:pt x="0" y="42392"/>
                </a:moveTo>
                <a:lnTo>
                  <a:pt x="1270" y="52733"/>
                </a:lnTo>
                <a:lnTo>
                  <a:pt x="6851" y="65505"/>
                </a:lnTo>
                <a:lnTo>
                  <a:pt x="16116" y="75655"/>
                </a:lnTo>
                <a:lnTo>
                  <a:pt x="28236" y="82355"/>
                </a:lnTo>
                <a:lnTo>
                  <a:pt x="42379" y="84772"/>
                </a:lnTo>
                <a:lnTo>
                  <a:pt x="52721" y="83501"/>
                </a:lnTo>
                <a:lnTo>
                  <a:pt x="65492" y="77921"/>
                </a:lnTo>
                <a:lnTo>
                  <a:pt x="75643" y="68655"/>
                </a:lnTo>
                <a:lnTo>
                  <a:pt x="82342" y="56536"/>
                </a:lnTo>
                <a:lnTo>
                  <a:pt x="84759" y="42392"/>
                </a:lnTo>
                <a:lnTo>
                  <a:pt x="83487" y="32042"/>
                </a:lnTo>
                <a:lnTo>
                  <a:pt x="77905" y="19270"/>
                </a:lnTo>
                <a:lnTo>
                  <a:pt x="68639" y="9118"/>
                </a:lnTo>
                <a:lnTo>
                  <a:pt x="56521" y="2418"/>
                </a:lnTo>
                <a:lnTo>
                  <a:pt x="42379" y="0"/>
                </a:lnTo>
                <a:lnTo>
                  <a:pt x="32030" y="1273"/>
                </a:lnTo>
                <a:lnTo>
                  <a:pt x="19261" y="6858"/>
                </a:lnTo>
                <a:lnTo>
                  <a:pt x="9113" y="16127"/>
                </a:lnTo>
                <a:lnTo>
                  <a:pt x="2416" y="28249"/>
                </a:lnTo>
                <a:lnTo>
                  <a:pt x="0" y="42392"/>
                </a:lnTo>
                <a:close/>
              </a:path>
            </a:pathLst>
          </a:custGeom>
          <a:solidFill>
            <a:srgbClr val="7E7E7E"/>
          </a:solidFill>
        </p:spPr>
        <p:txBody>
          <a:bodyPr wrap="square" lIns="0" tIns="0" rIns="0" bIns="0" rtlCol="0">
            <a:noAutofit/>
          </a:bodyPr>
          <a:lstStyle/>
          <a:p>
            <a:endParaRPr sz="1387"/>
          </a:p>
        </p:txBody>
      </p:sp>
      <p:sp>
        <p:nvSpPr>
          <p:cNvPr id="8" name="object 8"/>
          <p:cNvSpPr/>
          <p:nvPr/>
        </p:nvSpPr>
        <p:spPr>
          <a:xfrm>
            <a:off x="1" y="1191490"/>
            <a:ext cx="7269018" cy="4752109"/>
          </a:xfrm>
          <a:prstGeom prst="rect">
            <a:avLst/>
          </a:prstGeom>
          <a:blipFill>
            <a:blip r:embed="rId2" cstate="print"/>
            <a:stretch>
              <a:fillRect/>
            </a:stretch>
          </a:blipFill>
        </p:spPr>
        <p:txBody>
          <a:bodyPr wrap="square" lIns="0" tIns="0" rIns="0" bIns="0" rtlCol="0">
            <a:noAutofit/>
          </a:bodyPr>
          <a:lstStyle/>
          <a:p>
            <a:endParaRPr sz="1387"/>
          </a:p>
        </p:txBody>
      </p:sp>
      <p:sp>
        <p:nvSpPr>
          <p:cNvPr id="10" name="כותרת 1">
            <a:extLst>
              <a:ext uri="{FF2B5EF4-FFF2-40B4-BE49-F238E27FC236}">
                <a16:creationId xmlns:a16="http://schemas.microsoft.com/office/drawing/2014/main" id="{EB89B560-D7FF-490D-A2C5-99307DE364FC}"/>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Progressive case study</a:t>
            </a:r>
          </a:p>
          <a:p>
            <a:pPr algn="ctr"/>
            <a:r>
              <a:rPr lang="en-US" sz="2000" dirty="0"/>
              <a:t>Innovation dimensions</a:t>
            </a:r>
            <a:endParaRPr lang="he-IL" sz="2000" dirty="0"/>
          </a:p>
        </p:txBody>
      </p:sp>
    </p:spTree>
    <p:extLst>
      <p:ext uri="{BB962C8B-B14F-4D97-AF65-F5344CB8AC3E}">
        <p14:creationId xmlns:p14="http://schemas.microsoft.com/office/powerpoint/2010/main" val="2206076501"/>
      </p:ext>
    </p:extLst>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a:extLst>
              <a:ext uri="{FF2B5EF4-FFF2-40B4-BE49-F238E27FC236}">
                <a16:creationId xmlns:a16="http://schemas.microsoft.com/office/drawing/2014/main" id="{C6954D71-A713-4ADC-900A-1E4FF57FD7E9}"/>
              </a:ext>
            </a:extLst>
          </p:cNvPr>
          <p:cNvPicPr>
            <a:picLocks noChangeAspect="1"/>
          </p:cNvPicPr>
          <p:nvPr/>
        </p:nvPicPr>
        <p:blipFill rotWithShape="1">
          <a:blip r:embed="rId2"/>
          <a:srcRect b="22224"/>
          <a:stretch/>
        </p:blipFill>
        <p:spPr>
          <a:xfrm>
            <a:off x="79337" y="1334043"/>
            <a:ext cx="7134263" cy="4161593"/>
          </a:xfrm>
          <a:prstGeom prst="rect">
            <a:avLst/>
          </a:prstGeom>
          <a:noFill/>
          <a:ln>
            <a:noFill/>
          </a:ln>
        </p:spPr>
      </p:pic>
      <p:sp>
        <p:nvSpPr>
          <p:cNvPr id="3" name="כותרת 1">
            <a:extLst>
              <a:ext uri="{FF2B5EF4-FFF2-40B4-BE49-F238E27FC236}">
                <a16:creationId xmlns:a16="http://schemas.microsoft.com/office/drawing/2014/main" id="{3350F65E-B552-4BDE-A56F-6D5819A15876}"/>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pPr algn="ctr"/>
            <a:r>
              <a:rPr lang="en-US" dirty="0"/>
              <a:t>Nike-apple case study</a:t>
            </a:r>
          </a:p>
          <a:p>
            <a:pPr algn="ctr"/>
            <a:r>
              <a:rPr lang="en-US" sz="2000" dirty="0"/>
              <a:t>Innovation dimensions</a:t>
            </a:r>
            <a:endParaRPr lang="he-IL" sz="2000" dirty="0"/>
          </a:p>
        </p:txBody>
      </p:sp>
    </p:spTree>
    <p:extLst>
      <p:ext uri="{BB962C8B-B14F-4D97-AF65-F5344CB8AC3E}">
        <p14:creationId xmlns:p14="http://schemas.microsoft.com/office/powerpoint/2010/main" val="1642943153"/>
      </p:ext>
    </p:extLst>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F7B3C1-DDB8-42BF-A454-083351A85B33}"/>
              </a:ext>
            </a:extLst>
          </p:cNvPr>
          <p:cNvSpPr>
            <a:spLocks noGrp="1"/>
          </p:cNvSpPr>
          <p:nvPr>
            <p:ph type="title"/>
          </p:nvPr>
        </p:nvSpPr>
        <p:spPr/>
        <p:txBody>
          <a:bodyPr>
            <a:normAutofit/>
          </a:bodyPr>
          <a:lstStyle/>
          <a:p>
            <a:r>
              <a:rPr lang="en-US" sz="2400" dirty="0"/>
              <a:t>Porter’s competitive forces model</a:t>
            </a:r>
            <a:endParaRPr lang="he-IL" sz="2400" dirty="0"/>
          </a:p>
        </p:txBody>
      </p:sp>
      <p:pic>
        <p:nvPicPr>
          <p:cNvPr id="112642" name="Picture 2" descr="×ª××¦××ª ×ª××× × ×¢×××¨ âªcompetitive strategiesâ¬â">
            <a:extLst>
              <a:ext uri="{FF2B5EF4-FFF2-40B4-BE49-F238E27FC236}">
                <a16:creationId xmlns:a16="http://schemas.microsoft.com/office/drawing/2014/main" id="{EB818811-1E12-4E90-B2BD-7B11BE64B0C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21" t="9661" r="7871"/>
          <a:stretch/>
        </p:blipFill>
        <p:spPr bwMode="auto">
          <a:xfrm>
            <a:off x="648586" y="1268413"/>
            <a:ext cx="5610301" cy="4675187"/>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של מספר שקופית 3">
            <a:extLst>
              <a:ext uri="{FF2B5EF4-FFF2-40B4-BE49-F238E27FC236}">
                <a16:creationId xmlns:a16="http://schemas.microsoft.com/office/drawing/2014/main" id="{CE9D261F-ABD1-4293-A7F8-B1CC21B624F9}"/>
              </a:ext>
            </a:extLst>
          </p:cNvPr>
          <p:cNvSpPr>
            <a:spLocks noGrp="1"/>
          </p:cNvSpPr>
          <p:nvPr>
            <p:ph type="sldNum" sz="quarter" idx="12"/>
          </p:nvPr>
        </p:nvSpPr>
        <p:spPr/>
        <p:txBody>
          <a:bodyPr/>
          <a:lstStyle/>
          <a:p>
            <a:fld id="{C555FA80-D8CC-49AB-88F8-B2D275340DB4}" type="slidenum">
              <a:rPr lang="en-US" altLang="he-IL" smtClean="0"/>
              <a:pPr/>
              <a:t>3</a:t>
            </a:fld>
            <a:endParaRPr lang="en-US" altLang="he-IL"/>
          </a:p>
        </p:txBody>
      </p:sp>
      <p:sp>
        <p:nvSpPr>
          <p:cNvPr id="5" name="מלבן: פינות מעוגלות 4">
            <a:extLst>
              <a:ext uri="{FF2B5EF4-FFF2-40B4-BE49-F238E27FC236}">
                <a16:creationId xmlns:a16="http://schemas.microsoft.com/office/drawing/2014/main" id="{93DFA5FF-F5B9-46CE-AF2F-C11329A3B500}"/>
              </a:ext>
            </a:extLst>
          </p:cNvPr>
          <p:cNvSpPr/>
          <p:nvPr/>
        </p:nvSpPr>
        <p:spPr>
          <a:xfrm>
            <a:off x="822960" y="1623060"/>
            <a:ext cx="1089660" cy="929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פינות מעוגלות 6">
            <a:extLst>
              <a:ext uri="{FF2B5EF4-FFF2-40B4-BE49-F238E27FC236}">
                <a16:creationId xmlns:a16="http://schemas.microsoft.com/office/drawing/2014/main" id="{504E7DEF-4BF8-4DC6-BC5E-26D6B6A845CA}"/>
              </a:ext>
            </a:extLst>
          </p:cNvPr>
          <p:cNvSpPr/>
          <p:nvPr/>
        </p:nvSpPr>
        <p:spPr>
          <a:xfrm>
            <a:off x="822960" y="2747326"/>
            <a:ext cx="1089660" cy="23428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008519058"/>
      </p:ext>
    </p:extLst>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3350F65E-B552-4BDE-A56F-6D5819A15876}"/>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pPr algn="ctr"/>
            <a:r>
              <a:rPr lang="en-US" dirty="0"/>
              <a:t>Nike-apple case study</a:t>
            </a:r>
          </a:p>
        </p:txBody>
      </p:sp>
      <p:sp>
        <p:nvSpPr>
          <p:cNvPr id="5" name="כותרת 1">
            <a:extLst>
              <a:ext uri="{FF2B5EF4-FFF2-40B4-BE49-F238E27FC236}">
                <a16:creationId xmlns:a16="http://schemas.microsoft.com/office/drawing/2014/main" id="{142BA961-C8AF-4082-821E-3B76271FAB43}"/>
              </a:ext>
            </a:extLst>
          </p:cNvPr>
          <p:cNvSpPr txBox="1">
            <a:spLocks/>
          </p:cNvSpPr>
          <p:nvPr/>
        </p:nvSpPr>
        <p:spPr>
          <a:xfrm>
            <a:off x="653118" y="1590466"/>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pPr algn="ctr"/>
            <a:r>
              <a:rPr lang="en-US" dirty="0">
                <a:solidFill>
                  <a:schemeClr val="tx1"/>
                </a:solidFill>
              </a:rPr>
              <a:t>Strategic </a:t>
            </a:r>
          </a:p>
          <a:p>
            <a:pPr algn="ctr"/>
            <a:r>
              <a:rPr lang="en-US" dirty="0">
                <a:solidFill>
                  <a:schemeClr val="tx1"/>
                </a:solidFill>
              </a:rPr>
              <a:t>opportunities and pitfalls</a:t>
            </a:r>
          </a:p>
          <a:p>
            <a:pPr algn="ctr"/>
            <a:endParaRPr lang="en-US" dirty="0">
              <a:solidFill>
                <a:schemeClr val="tx1"/>
              </a:solidFill>
            </a:endParaRPr>
          </a:p>
          <a:p>
            <a:pPr algn="ctr"/>
            <a:r>
              <a:rPr lang="en-US" sz="8000" dirty="0">
                <a:solidFill>
                  <a:schemeClr val="tx1"/>
                </a:solidFill>
              </a:rPr>
              <a:t>? </a:t>
            </a:r>
          </a:p>
        </p:txBody>
      </p:sp>
    </p:spTree>
    <p:extLst>
      <p:ext uri="{BB962C8B-B14F-4D97-AF65-F5344CB8AC3E}">
        <p14:creationId xmlns:p14="http://schemas.microsoft.com/office/powerpoint/2010/main" val="2763880941"/>
      </p:ext>
    </p:extLst>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3350F65E-B552-4BDE-A56F-6D5819A15876}"/>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pPr algn="ctr"/>
            <a:r>
              <a:rPr lang="en-US" dirty="0"/>
              <a:t>Nike-apple case study</a:t>
            </a:r>
          </a:p>
        </p:txBody>
      </p:sp>
      <p:sp>
        <p:nvSpPr>
          <p:cNvPr id="5" name="כותרת 1">
            <a:extLst>
              <a:ext uri="{FF2B5EF4-FFF2-40B4-BE49-F238E27FC236}">
                <a16:creationId xmlns:a16="http://schemas.microsoft.com/office/drawing/2014/main" id="{142BA961-C8AF-4082-821E-3B76271FAB43}"/>
              </a:ext>
            </a:extLst>
          </p:cNvPr>
          <p:cNvSpPr txBox="1">
            <a:spLocks/>
          </p:cNvSpPr>
          <p:nvPr/>
        </p:nvSpPr>
        <p:spPr>
          <a:xfrm>
            <a:off x="329845" y="12279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pPr marL="342900" indent="-342900" algn="ctr">
              <a:buFont typeface="Wingdings" panose="05000000000000000000" pitchFamily="2" charset="2"/>
              <a:buChar char="q"/>
            </a:pPr>
            <a:endParaRPr lang="en-US" sz="2000" b="0" dirty="0">
              <a:solidFill>
                <a:schemeClr val="tx1"/>
              </a:solidFill>
            </a:endParaRPr>
          </a:p>
        </p:txBody>
      </p:sp>
      <p:sp>
        <p:nvSpPr>
          <p:cNvPr id="4" name="מלבן 3">
            <a:extLst>
              <a:ext uri="{FF2B5EF4-FFF2-40B4-BE49-F238E27FC236}">
                <a16:creationId xmlns:a16="http://schemas.microsoft.com/office/drawing/2014/main" id="{BC879FF6-EAD6-494D-9651-DA6D7D7B8B77}"/>
              </a:ext>
            </a:extLst>
          </p:cNvPr>
          <p:cNvSpPr/>
          <p:nvPr/>
        </p:nvSpPr>
        <p:spPr>
          <a:xfrm>
            <a:off x="551518" y="983204"/>
            <a:ext cx="5747682" cy="3709221"/>
          </a:xfrm>
          <a:prstGeom prst="rect">
            <a:avLst/>
          </a:prstGeom>
        </p:spPr>
        <p:txBody>
          <a:bodyPr wrap="square">
            <a:spAutoFit/>
          </a:bodyPr>
          <a:lstStyle/>
          <a:p>
            <a:pPr marL="285750" indent="-285750">
              <a:lnSpc>
                <a:spcPct val="200000"/>
              </a:lnSpc>
              <a:buFont typeface="Wingdings" panose="05000000000000000000" pitchFamily="2" charset="2"/>
              <a:buChar char="q"/>
            </a:pPr>
            <a:r>
              <a:rPr lang="he-IL" sz="1800" dirty="0" err="1"/>
              <a:t>Both</a:t>
            </a:r>
            <a:r>
              <a:rPr lang="he-IL" sz="1800" dirty="0"/>
              <a:t> </a:t>
            </a:r>
            <a:r>
              <a:rPr lang="he-IL" sz="1800" dirty="0" err="1"/>
              <a:t>market</a:t>
            </a:r>
            <a:r>
              <a:rPr lang="he-IL" sz="1800" dirty="0"/>
              <a:t> </a:t>
            </a:r>
            <a:r>
              <a:rPr lang="he-IL" sz="1800" dirty="0" err="1"/>
              <a:t>leaders</a:t>
            </a:r>
            <a:r>
              <a:rPr lang="he-IL" sz="1800" dirty="0"/>
              <a:t> </a:t>
            </a:r>
            <a:r>
              <a:rPr lang="he-IL" sz="1800" dirty="0" err="1"/>
              <a:t>within</a:t>
            </a:r>
            <a:r>
              <a:rPr lang="he-IL" sz="1800" dirty="0"/>
              <a:t> </a:t>
            </a:r>
            <a:r>
              <a:rPr lang="he-IL" sz="1800" dirty="0" err="1"/>
              <a:t>their</a:t>
            </a:r>
            <a:r>
              <a:rPr lang="he-IL" sz="1800" dirty="0"/>
              <a:t> </a:t>
            </a:r>
            <a:r>
              <a:rPr lang="he-IL" sz="1800" dirty="0" err="1"/>
              <a:t>industry</a:t>
            </a:r>
            <a:endParaRPr lang="he-IL" sz="1800" dirty="0"/>
          </a:p>
          <a:p>
            <a:pPr marL="285750" indent="-285750">
              <a:lnSpc>
                <a:spcPct val="200000"/>
              </a:lnSpc>
              <a:buFont typeface="Wingdings" panose="05000000000000000000" pitchFamily="2" charset="2"/>
              <a:buChar char="q"/>
            </a:pPr>
            <a:r>
              <a:rPr lang="he-IL" sz="1800" dirty="0"/>
              <a:t> </a:t>
            </a:r>
            <a:r>
              <a:rPr lang="he-IL" sz="1800" dirty="0" err="1"/>
              <a:t>Mutual</a:t>
            </a:r>
            <a:r>
              <a:rPr lang="he-IL" sz="1800" dirty="0"/>
              <a:t> </a:t>
            </a:r>
            <a:r>
              <a:rPr lang="he-IL" sz="1800" dirty="0" err="1"/>
              <a:t>interests</a:t>
            </a:r>
            <a:r>
              <a:rPr lang="en-US" sz="1800" dirty="0"/>
              <a:t> – Life quality</a:t>
            </a:r>
            <a:endParaRPr lang="he-IL" sz="1800" dirty="0"/>
          </a:p>
          <a:p>
            <a:pPr marL="285750" indent="-285750">
              <a:lnSpc>
                <a:spcPct val="200000"/>
              </a:lnSpc>
              <a:buFont typeface="Wingdings" panose="05000000000000000000" pitchFamily="2" charset="2"/>
              <a:buChar char="q"/>
            </a:pPr>
            <a:r>
              <a:rPr lang="he-IL" sz="1800" dirty="0" err="1"/>
              <a:t>Same</a:t>
            </a:r>
            <a:r>
              <a:rPr lang="he-IL" sz="1800" dirty="0"/>
              <a:t> </a:t>
            </a:r>
            <a:r>
              <a:rPr lang="he-IL" sz="1800" dirty="0" err="1"/>
              <a:t>type</a:t>
            </a:r>
            <a:r>
              <a:rPr lang="he-IL" sz="1800" dirty="0"/>
              <a:t> </a:t>
            </a:r>
            <a:r>
              <a:rPr lang="he-IL" sz="1800" dirty="0" err="1"/>
              <a:t>of</a:t>
            </a:r>
            <a:r>
              <a:rPr lang="he-IL" sz="1800" dirty="0"/>
              <a:t> </a:t>
            </a:r>
            <a:r>
              <a:rPr lang="he-IL" sz="1800" dirty="0" err="1"/>
              <a:t>customers</a:t>
            </a:r>
            <a:endParaRPr lang="en-US" sz="1800" dirty="0"/>
          </a:p>
          <a:p>
            <a:pPr marL="285750" indent="-285750">
              <a:lnSpc>
                <a:spcPct val="200000"/>
              </a:lnSpc>
              <a:buFont typeface="Wingdings" panose="05000000000000000000" pitchFamily="2" charset="2"/>
              <a:buChar char="q"/>
            </a:pPr>
            <a:r>
              <a:rPr lang="he-IL" sz="1800" dirty="0"/>
              <a:t> </a:t>
            </a:r>
            <a:r>
              <a:rPr lang="he-IL" sz="1800" dirty="0" err="1"/>
              <a:t>Brand</a:t>
            </a:r>
            <a:r>
              <a:rPr lang="he-IL" sz="1800" dirty="0"/>
              <a:t> </a:t>
            </a:r>
            <a:r>
              <a:rPr lang="he-IL" sz="1800" dirty="0" err="1"/>
              <a:t>synergy</a:t>
            </a:r>
            <a:r>
              <a:rPr lang="he-IL" sz="1800" dirty="0"/>
              <a:t> - </a:t>
            </a:r>
            <a:r>
              <a:rPr lang="he-IL" sz="1800" dirty="0" err="1"/>
              <a:t>both</a:t>
            </a:r>
            <a:r>
              <a:rPr lang="he-IL" sz="1800" dirty="0"/>
              <a:t> </a:t>
            </a:r>
            <a:r>
              <a:rPr lang="he-IL" sz="1800" dirty="0" err="1"/>
              <a:t>ways</a:t>
            </a:r>
            <a:r>
              <a:rPr lang="he-IL" sz="1800" dirty="0"/>
              <a:t>  </a:t>
            </a:r>
          </a:p>
          <a:p>
            <a:pPr marL="742950" lvl="1" indent="-285750">
              <a:lnSpc>
                <a:spcPct val="200000"/>
              </a:lnSpc>
              <a:buFont typeface="Wingdings" panose="05000000000000000000" pitchFamily="2" charset="2"/>
              <a:buChar char="q"/>
            </a:pPr>
            <a:r>
              <a:rPr lang="he-IL" dirty="0" err="1"/>
              <a:t>Large</a:t>
            </a:r>
            <a:r>
              <a:rPr lang="he-IL" dirty="0"/>
              <a:t> </a:t>
            </a:r>
            <a:r>
              <a:rPr lang="he-IL" dirty="0" err="1"/>
              <a:t>joined</a:t>
            </a:r>
            <a:r>
              <a:rPr lang="he-IL" dirty="0"/>
              <a:t> </a:t>
            </a:r>
            <a:r>
              <a:rPr lang="he-IL" dirty="0" err="1"/>
              <a:t>customer</a:t>
            </a:r>
            <a:r>
              <a:rPr lang="he-IL" dirty="0"/>
              <a:t> </a:t>
            </a:r>
            <a:r>
              <a:rPr lang="he-IL" dirty="0" err="1"/>
              <a:t>base</a:t>
            </a:r>
            <a:r>
              <a:rPr lang="he-IL" dirty="0"/>
              <a:t> </a:t>
            </a:r>
          </a:p>
          <a:p>
            <a:pPr marL="742950" lvl="1" indent="-285750">
              <a:lnSpc>
                <a:spcPct val="200000"/>
              </a:lnSpc>
              <a:buFont typeface="Wingdings" panose="05000000000000000000" pitchFamily="2" charset="2"/>
              <a:buChar char="q"/>
            </a:pPr>
            <a:r>
              <a:rPr lang="he-IL" dirty="0"/>
              <a:t>75% </a:t>
            </a:r>
            <a:r>
              <a:rPr lang="he-IL" dirty="0" err="1"/>
              <a:t>of</a:t>
            </a:r>
            <a:r>
              <a:rPr lang="he-IL" dirty="0"/>
              <a:t> </a:t>
            </a:r>
            <a:r>
              <a:rPr lang="he-IL" dirty="0" err="1"/>
              <a:t>all</a:t>
            </a:r>
            <a:r>
              <a:rPr lang="he-IL" dirty="0"/>
              <a:t> </a:t>
            </a:r>
            <a:r>
              <a:rPr lang="he-IL" dirty="0" err="1"/>
              <a:t>runners</a:t>
            </a:r>
            <a:r>
              <a:rPr lang="he-IL" dirty="0"/>
              <a:t> </a:t>
            </a:r>
            <a:r>
              <a:rPr lang="he-IL" dirty="0" err="1"/>
              <a:t>already</a:t>
            </a:r>
            <a:r>
              <a:rPr lang="he-IL" dirty="0"/>
              <a:t> </a:t>
            </a:r>
            <a:r>
              <a:rPr lang="he-IL" dirty="0" err="1"/>
              <a:t>listen</a:t>
            </a:r>
            <a:r>
              <a:rPr lang="he-IL" dirty="0"/>
              <a:t> </a:t>
            </a:r>
            <a:r>
              <a:rPr lang="he-IL" dirty="0" err="1"/>
              <a:t>to</a:t>
            </a:r>
            <a:r>
              <a:rPr lang="he-IL" dirty="0"/>
              <a:t> </a:t>
            </a:r>
            <a:r>
              <a:rPr lang="he-IL" dirty="0" err="1"/>
              <a:t>music</a:t>
            </a:r>
            <a:r>
              <a:rPr lang="he-IL" dirty="0"/>
              <a:t> </a:t>
            </a:r>
          </a:p>
          <a:p>
            <a:pPr marL="742950" lvl="1" indent="-285750">
              <a:lnSpc>
                <a:spcPct val="200000"/>
              </a:lnSpc>
              <a:buFont typeface="Wingdings" panose="05000000000000000000" pitchFamily="2" charset="2"/>
              <a:buChar char="q"/>
            </a:pPr>
            <a:r>
              <a:rPr lang="he-IL" dirty="0"/>
              <a:t>A </a:t>
            </a:r>
            <a:r>
              <a:rPr lang="he-IL" dirty="0" err="1"/>
              <a:t>Nike</a:t>
            </a:r>
            <a:r>
              <a:rPr lang="he-IL" dirty="0"/>
              <a:t> </a:t>
            </a:r>
            <a:r>
              <a:rPr lang="he-IL" dirty="0" err="1"/>
              <a:t>crisis</a:t>
            </a:r>
            <a:r>
              <a:rPr lang="he-IL" dirty="0"/>
              <a:t> </a:t>
            </a:r>
            <a:r>
              <a:rPr lang="he-IL" dirty="0" err="1"/>
              <a:t>affects</a:t>
            </a:r>
            <a:r>
              <a:rPr lang="he-IL" dirty="0"/>
              <a:t> </a:t>
            </a:r>
            <a:r>
              <a:rPr lang="he-IL" dirty="0" err="1"/>
              <a:t>Apple</a:t>
            </a:r>
            <a:r>
              <a:rPr lang="he-IL" dirty="0"/>
              <a:t> </a:t>
            </a:r>
            <a:r>
              <a:rPr lang="he-IL" dirty="0" err="1"/>
              <a:t>and</a:t>
            </a:r>
            <a:r>
              <a:rPr lang="he-IL" dirty="0"/>
              <a:t> </a:t>
            </a:r>
            <a:r>
              <a:rPr lang="he-IL" dirty="0" err="1"/>
              <a:t>vice</a:t>
            </a:r>
            <a:r>
              <a:rPr lang="he-IL" dirty="0"/>
              <a:t> </a:t>
            </a:r>
            <a:r>
              <a:rPr lang="he-IL" dirty="0" err="1"/>
              <a:t>versa</a:t>
            </a:r>
            <a:r>
              <a:rPr lang="he-IL" dirty="0"/>
              <a:t> </a:t>
            </a:r>
          </a:p>
        </p:txBody>
      </p:sp>
    </p:spTree>
    <p:extLst>
      <p:ext uri="{BB962C8B-B14F-4D97-AF65-F5344CB8AC3E}">
        <p14:creationId xmlns:p14="http://schemas.microsoft.com/office/powerpoint/2010/main" val="3769099553"/>
      </p:ext>
    </p:extLst>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3350F65E-B552-4BDE-A56F-6D5819A15876}"/>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pPr algn="ctr"/>
            <a:r>
              <a:rPr lang="en-US" dirty="0"/>
              <a:t>Nike-apple case study</a:t>
            </a:r>
          </a:p>
        </p:txBody>
      </p:sp>
      <p:graphicFrame>
        <p:nvGraphicFramePr>
          <p:cNvPr id="6" name="דיאגרמה 5">
            <a:extLst>
              <a:ext uri="{FF2B5EF4-FFF2-40B4-BE49-F238E27FC236}">
                <a16:creationId xmlns:a16="http://schemas.microsoft.com/office/drawing/2014/main" id="{0CE1086C-82E7-4D4D-96BD-90492C439FCF}"/>
              </a:ext>
            </a:extLst>
          </p:cNvPr>
          <p:cNvGraphicFramePr/>
          <p:nvPr>
            <p:extLst>
              <p:ext uri="{D42A27DB-BD31-4B8C-83A1-F6EECF244321}">
                <p14:modId xmlns:p14="http://schemas.microsoft.com/office/powerpoint/2010/main" val="3334829711"/>
              </p:ext>
            </p:extLst>
          </p:nvPr>
        </p:nvGraphicFramePr>
        <p:xfrm>
          <a:off x="644237" y="1476375"/>
          <a:ext cx="54864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924840"/>
      </p:ext>
    </p:extLst>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3350F65E-B552-4BDE-A56F-6D5819A15876}"/>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pPr algn="ctr"/>
            <a:r>
              <a:rPr lang="en-US" dirty="0"/>
              <a:t>Nike-apple case study</a:t>
            </a:r>
          </a:p>
        </p:txBody>
      </p:sp>
      <p:sp>
        <p:nvSpPr>
          <p:cNvPr id="5" name="כותרת 1">
            <a:extLst>
              <a:ext uri="{FF2B5EF4-FFF2-40B4-BE49-F238E27FC236}">
                <a16:creationId xmlns:a16="http://schemas.microsoft.com/office/drawing/2014/main" id="{142BA961-C8AF-4082-821E-3B76271FAB43}"/>
              </a:ext>
            </a:extLst>
          </p:cNvPr>
          <p:cNvSpPr txBox="1">
            <a:spLocks/>
          </p:cNvSpPr>
          <p:nvPr/>
        </p:nvSpPr>
        <p:spPr>
          <a:xfrm>
            <a:off x="123825" y="1590466"/>
            <a:ext cx="7044393" cy="3038684"/>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pPr algn="ctr"/>
            <a:r>
              <a:rPr lang="en-US" dirty="0">
                <a:solidFill>
                  <a:schemeClr val="tx1"/>
                </a:solidFill>
              </a:rPr>
              <a:t>How does the </a:t>
            </a:r>
            <a:r>
              <a:rPr lang="en-US" sz="3600" u="sng" dirty="0">
                <a:solidFill>
                  <a:schemeClr val="tx1"/>
                </a:solidFill>
              </a:rPr>
              <a:t>co-branding</a:t>
            </a:r>
            <a:r>
              <a:rPr lang="en-US" sz="3600" dirty="0">
                <a:solidFill>
                  <a:schemeClr val="tx1"/>
                </a:solidFill>
              </a:rPr>
              <a:t> </a:t>
            </a:r>
          </a:p>
          <a:p>
            <a:pPr algn="ctr"/>
            <a:endParaRPr lang="en-US" dirty="0">
              <a:solidFill>
                <a:schemeClr val="tx1"/>
              </a:solidFill>
            </a:endParaRPr>
          </a:p>
          <a:p>
            <a:pPr algn="ctr"/>
            <a:r>
              <a:rPr lang="en-US" dirty="0">
                <a:solidFill>
                  <a:schemeClr val="tx1"/>
                </a:solidFill>
              </a:rPr>
              <a:t>influences the </a:t>
            </a:r>
          </a:p>
          <a:p>
            <a:pPr algn="ctr"/>
            <a:endParaRPr lang="en-US" dirty="0">
              <a:solidFill>
                <a:schemeClr val="tx1"/>
              </a:solidFill>
            </a:endParaRPr>
          </a:p>
          <a:p>
            <a:pPr algn="ctr"/>
            <a:r>
              <a:rPr lang="en-US" u="sng" dirty="0">
                <a:solidFill>
                  <a:schemeClr val="tx1"/>
                </a:solidFill>
              </a:rPr>
              <a:t>Consumers decision making</a:t>
            </a:r>
          </a:p>
          <a:p>
            <a:pPr algn="ctr"/>
            <a:endParaRPr lang="en-US" dirty="0">
              <a:solidFill>
                <a:schemeClr val="tx1"/>
              </a:solidFill>
            </a:endParaRPr>
          </a:p>
          <a:p>
            <a:pPr algn="ctr"/>
            <a:r>
              <a:rPr lang="en-US" sz="8000" dirty="0">
                <a:solidFill>
                  <a:schemeClr val="tx1"/>
                </a:solidFill>
              </a:rPr>
              <a:t>? </a:t>
            </a:r>
          </a:p>
        </p:txBody>
      </p:sp>
    </p:spTree>
    <p:extLst>
      <p:ext uri="{BB962C8B-B14F-4D97-AF65-F5344CB8AC3E}">
        <p14:creationId xmlns:p14="http://schemas.microsoft.com/office/powerpoint/2010/main" val="2708484485"/>
      </p:ext>
    </p:extLst>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3350F65E-B552-4BDE-A56F-6D5819A15876}"/>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pPr algn="ctr"/>
            <a:r>
              <a:rPr lang="en-US" dirty="0"/>
              <a:t>Nike-apple case study</a:t>
            </a:r>
          </a:p>
          <a:p>
            <a:pPr algn="ctr"/>
            <a:r>
              <a:rPr lang="en-US" sz="2000" dirty="0"/>
              <a:t>5 stages model (</a:t>
            </a:r>
            <a:r>
              <a:rPr lang="en-US" sz="2000" dirty="0" err="1"/>
              <a:t>kotler</a:t>
            </a:r>
            <a:r>
              <a:rPr lang="en-US" sz="2000" dirty="0"/>
              <a:t>)</a:t>
            </a:r>
          </a:p>
        </p:txBody>
      </p:sp>
      <p:pic>
        <p:nvPicPr>
          <p:cNvPr id="4" name="Slide">
            <a:extLst>
              <a:ext uri="{FF2B5EF4-FFF2-40B4-BE49-F238E27FC236}">
                <a16:creationId xmlns:a16="http://schemas.microsoft.com/office/drawing/2014/main" id="{B7EC9A06-2B05-4320-81AB-8402FAD1EB3D}"/>
              </a:ext>
            </a:extLst>
          </p:cNvPr>
          <p:cNvPicPr>
            <a:picLocks noChangeAspect="1"/>
          </p:cNvPicPr>
          <p:nvPr/>
        </p:nvPicPr>
        <p:blipFill rotWithShape="1">
          <a:blip r:embed="rId2"/>
          <a:srcRect l="8854" t="18621" r="34894" b="16135"/>
          <a:stretch/>
        </p:blipFill>
        <p:spPr>
          <a:xfrm>
            <a:off x="133349" y="1227938"/>
            <a:ext cx="5421040" cy="4715662"/>
          </a:xfrm>
          <a:prstGeom prst="rect">
            <a:avLst/>
          </a:prstGeom>
          <a:noFill/>
          <a:ln>
            <a:noFill/>
          </a:ln>
        </p:spPr>
      </p:pic>
      <p:sp>
        <p:nvSpPr>
          <p:cNvPr id="2" name="TextBox 1">
            <a:extLst>
              <a:ext uri="{FF2B5EF4-FFF2-40B4-BE49-F238E27FC236}">
                <a16:creationId xmlns:a16="http://schemas.microsoft.com/office/drawing/2014/main" id="{7C4448F1-9E20-4814-AA2A-F0AA44A1F62C}"/>
              </a:ext>
            </a:extLst>
          </p:cNvPr>
          <p:cNvSpPr txBox="1"/>
          <p:nvPr/>
        </p:nvSpPr>
        <p:spPr>
          <a:xfrm>
            <a:off x="5810250" y="2661255"/>
            <a:ext cx="1256368" cy="1569660"/>
          </a:xfrm>
          <a:prstGeom prst="rect">
            <a:avLst/>
          </a:prstGeom>
          <a:noFill/>
        </p:spPr>
        <p:txBody>
          <a:bodyPr wrap="square" rtlCol="1">
            <a:spAutoFit/>
          </a:bodyPr>
          <a:lstStyle/>
          <a:p>
            <a:r>
              <a:rPr lang="en-US" sz="3200" dirty="0"/>
              <a:t>N = 1</a:t>
            </a:r>
          </a:p>
          <a:p>
            <a:endParaRPr lang="en-US" sz="3200" dirty="0"/>
          </a:p>
          <a:p>
            <a:r>
              <a:rPr lang="en-US" sz="3200" dirty="0"/>
              <a:t>R =G</a:t>
            </a:r>
          </a:p>
        </p:txBody>
      </p:sp>
    </p:spTree>
    <p:extLst>
      <p:ext uri="{BB962C8B-B14F-4D97-AF65-F5344CB8AC3E}">
        <p14:creationId xmlns:p14="http://schemas.microsoft.com/office/powerpoint/2010/main" val="3585230435"/>
      </p:ext>
    </p:extLst>
  </p:cSld>
  <p:clrMapOvr>
    <a:masterClrMapping/>
  </p:clrMapOvr>
  <p:transition>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4790AA1F-A307-48FD-B5AE-4BBDBA254BE8}"/>
              </a:ext>
            </a:extLst>
          </p:cNvPr>
          <p:cNvSpPr>
            <a:spLocks noGrp="1"/>
          </p:cNvSpPr>
          <p:nvPr>
            <p:ph type="sldNum" sz="quarter" idx="12"/>
          </p:nvPr>
        </p:nvSpPr>
        <p:spPr/>
        <p:txBody>
          <a:bodyPr/>
          <a:lstStyle/>
          <a:p>
            <a:fld id="{2D49057D-B736-4A6D-B2DE-5377B3E20191}" type="slidenum">
              <a:rPr lang="en-US" altLang="he-IL" smtClean="0"/>
              <a:pPr/>
              <a:t>35</a:t>
            </a:fld>
            <a:endParaRPr lang="en-US" altLang="he-IL"/>
          </a:p>
        </p:txBody>
      </p:sp>
      <p:pic>
        <p:nvPicPr>
          <p:cNvPr id="3" name="תמונה 2">
            <a:extLst>
              <a:ext uri="{FF2B5EF4-FFF2-40B4-BE49-F238E27FC236}">
                <a16:creationId xmlns:a16="http://schemas.microsoft.com/office/drawing/2014/main" id="{84E2E5D7-8807-4827-A5D7-1199F12040C6}"/>
              </a:ext>
            </a:extLst>
          </p:cNvPr>
          <p:cNvPicPr>
            <a:picLocks noChangeAspect="1"/>
          </p:cNvPicPr>
          <p:nvPr/>
        </p:nvPicPr>
        <p:blipFill rotWithShape="1">
          <a:blip r:embed="rId2"/>
          <a:srcRect l="4283" r="38889" b="5172"/>
          <a:stretch/>
        </p:blipFill>
        <p:spPr>
          <a:xfrm>
            <a:off x="213284" y="904143"/>
            <a:ext cx="5412816" cy="4664028"/>
          </a:xfrm>
          <a:prstGeom prst="rect">
            <a:avLst/>
          </a:prstGeom>
        </p:spPr>
      </p:pic>
      <p:sp>
        <p:nvSpPr>
          <p:cNvPr id="4" name="כותרת 1">
            <a:extLst>
              <a:ext uri="{FF2B5EF4-FFF2-40B4-BE49-F238E27FC236}">
                <a16:creationId xmlns:a16="http://schemas.microsoft.com/office/drawing/2014/main" id="{D5B24021-E33F-44BE-BD71-E78117EFBE02}"/>
              </a:ext>
            </a:extLst>
          </p:cNvPr>
          <p:cNvSpPr txBox="1">
            <a:spLocks/>
          </p:cNvSpPr>
          <p:nvPr/>
        </p:nvSpPr>
        <p:spPr>
          <a:xfrm>
            <a:off x="352424" y="19208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experiments</a:t>
            </a:r>
            <a:endParaRPr lang="he-IL" dirty="0"/>
          </a:p>
        </p:txBody>
      </p:sp>
      <p:pic>
        <p:nvPicPr>
          <p:cNvPr id="5" name="תמונה 4">
            <a:extLst>
              <a:ext uri="{FF2B5EF4-FFF2-40B4-BE49-F238E27FC236}">
                <a16:creationId xmlns:a16="http://schemas.microsoft.com/office/drawing/2014/main" id="{ACD676A5-2611-4328-B709-DB3C455990EE}"/>
              </a:ext>
            </a:extLst>
          </p:cNvPr>
          <p:cNvPicPr>
            <a:picLocks noChangeAspect="1"/>
          </p:cNvPicPr>
          <p:nvPr/>
        </p:nvPicPr>
        <p:blipFill>
          <a:blip r:embed="rId3"/>
          <a:stretch>
            <a:fillRect/>
          </a:stretch>
        </p:blipFill>
        <p:spPr>
          <a:xfrm>
            <a:off x="5551956" y="1964589"/>
            <a:ext cx="2464360" cy="1554928"/>
          </a:xfrm>
          <a:prstGeom prst="rect">
            <a:avLst/>
          </a:prstGeom>
        </p:spPr>
      </p:pic>
      <p:sp>
        <p:nvSpPr>
          <p:cNvPr id="6" name="אליפסה 5">
            <a:extLst>
              <a:ext uri="{FF2B5EF4-FFF2-40B4-BE49-F238E27FC236}">
                <a16:creationId xmlns:a16="http://schemas.microsoft.com/office/drawing/2014/main" id="{5C8EE650-F0D3-4F98-880F-5E863FC3FCC7}"/>
              </a:ext>
            </a:extLst>
          </p:cNvPr>
          <p:cNvSpPr/>
          <p:nvPr/>
        </p:nvSpPr>
        <p:spPr>
          <a:xfrm>
            <a:off x="6964218" y="2445328"/>
            <a:ext cx="1265382" cy="526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83896380"/>
      </p:ext>
    </p:extLst>
  </p:cSld>
  <p:clrMapOvr>
    <a:masterClrMapping/>
  </p:clrMapOvr>
  <p:transition>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645642" y="5632793"/>
            <a:ext cx="73458" cy="73469"/>
          </a:xfrm>
          <a:custGeom>
            <a:avLst/>
            <a:gdLst/>
            <a:ahLst/>
            <a:cxnLst/>
            <a:rect l="l" t="t" r="r" b="b"/>
            <a:pathLst>
              <a:path w="84759" h="84772">
                <a:moveTo>
                  <a:pt x="0" y="42392"/>
                </a:moveTo>
                <a:lnTo>
                  <a:pt x="1270" y="52733"/>
                </a:lnTo>
                <a:lnTo>
                  <a:pt x="6851" y="65505"/>
                </a:lnTo>
                <a:lnTo>
                  <a:pt x="16116" y="75655"/>
                </a:lnTo>
                <a:lnTo>
                  <a:pt x="28236" y="82355"/>
                </a:lnTo>
                <a:lnTo>
                  <a:pt x="42379" y="84772"/>
                </a:lnTo>
                <a:lnTo>
                  <a:pt x="52721" y="83501"/>
                </a:lnTo>
                <a:lnTo>
                  <a:pt x="65492" y="77921"/>
                </a:lnTo>
                <a:lnTo>
                  <a:pt x="75643" y="68655"/>
                </a:lnTo>
                <a:lnTo>
                  <a:pt x="82342" y="56536"/>
                </a:lnTo>
                <a:lnTo>
                  <a:pt x="84759" y="42392"/>
                </a:lnTo>
                <a:lnTo>
                  <a:pt x="83487" y="32042"/>
                </a:lnTo>
                <a:lnTo>
                  <a:pt x="77905" y="19270"/>
                </a:lnTo>
                <a:lnTo>
                  <a:pt x="68639" y="9118"/>
                </a:lnTo>
                <a:lnTo>
                  <a:pt x="56521" y="2418"/>
                </a:lnTo>
                <a:lnTo>
                  <a:pt x="42379" y="0"/>
                </a:lnTo>
                <a:lnTo>
                  <a:pt x="32030" y="1273"/>
                </a:lnTo>
                <a:lnTo>
                  <a:pt x="19261" y="6858"/>
                </a:lnTo>
                <a:lnTo>
                  <a:pt x="9113" y="16127"/>
                </a:lnTo>
                <a:lnTo>
                  <a:pt x="2416" y="28249"/>
                </a:lnTo>
                <a:lnTo>
                  <a:pt x="0" y="42392"/>
                </a:lnTo>
                <a:close/>
              </a:path>
            </a:pathLst>
          </a:custGeom>
          <a:solidFill>
            <a:srgbClr val="7E7E7E"/>
          </a:solidFill>
        </p:spPr>
        <p:txBody>
          <a:bodyPr wrap="square" lIns="0" tIns="0" rIns="0" bIns="0" rtlCol="0">
            <a:noAutofit/>
          </a:bodyPr>
          <a:lstStyle/>
          <a:p>
            <a:endParaRPr sz="1387"/>
          </a:p>
        </p:txBody>
      </p:sp>
      <p:sp>
        <p:nvSpPr>
          <p:cNvPr id="10" name="כותרת 1">
            <a:extLst>
              <a:ext uri="{FF2B5EF4-FFF2-40B4-BE49-F238E27FC236}">
                <a16:creationId xmlns:a16="http://schemas.microsoft.com/office/drawing/2014/main" id="{EB89B560-D7FF-490D-A2C5-99307DE364FC}"/>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err="1"/>
              <a:t>zipcar</a:t>
            </a:r>
            <a:r>
              <a:rPr lang="en-US" dirty="0"/>
              <a:t> case study</a:t>
            </a:r>
          </a:p>
        </p:txBody>
      </p:sp>
      <p:sp>
        <p:nvSpPr>
          <p:cNvPr id="2" name="לחצן פעולה: וידאו 1">
            <a:hlinkClick r:id="rId2" highlightClick="1"/>
            <a:extLst>
              <a:ext uri="{FF2B5EF4-FFF2-40B4-BE49-F238E27FC236}">
                <a16:creationId xmlns:a16="http://schemas.microsoft.com/office/drawing/2014/main" id="{0E06265A-4FBF-4FB9-86FD-1A2E21489A62}"/>
              </a:ext>
            </a:extLst>
          </p:cNvPr>
          <p:cNvSpPr/>
          <p:nvPr/>
        </p:nvSpPr>
        <p:spPr>
          <a:xfrm>
            <a:off x="323850" y="1227938"/>
            <a:ext cx="395250" cy="296062"/>
          </a:xfrm>
          <a:prstGeom prst="actionButtonMovie">
            <a:avLst/>
          </a:prstGeom>
          <a:ln w="3175"/>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2">
            <a:extLst>
              <a:ext uri="{FF2B5EF4-FFF2-40B4-BE49-F238E27FC236}">
                <a16:creationId xmlns:a16="http://schemas.microsoft.com/office/drawing/2014/main" id="{CC9994B7-8B69-4F31-985D-A1BAF8FC3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228850"/>
            <a:ext cx="306739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D5DE1350-BC55-4BC8-85B8-27A8CEA4C638}"/>
              </a:ext>
            </a:extLst>
          </p:cNvPr>
          <p:cNvSpPr>
            <a:spLocks/>
          </p:cNvSpPr>
          <p:nvPr/>
        </p:nvSpPr>
        <p:spPr bwMode="auto">
          <a:xfrm>
            <a:off x="3759067" y="2494191"/>
            <a:ext cx="3307551" cy="1334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eaLnBrk="1" hangingPunct="1"/>
            <a:r>
              <a:rPr lang="en-US" altLang="he-IL" sz="6000" dirty="0">
                <a:latin typeface="Trebuchet MS" panose="020B0603020202020204" pitchFamily="34" charset="0"/>
              </a:rPr>
              <a:t>ZIPCAR:</a:t>
            </a:r>
            <a:br>
              <a:rPr lang="en-US" altLang="he-IL" sz="6000" dirty="0">
                <a:latin typeface="Trebuchet MS" panose="020B0603020202020204" pitchFamily="34" charset="0"/>
              </a:rPr>
            </a:br>
            <a:r>
              <a:rPr lang="en-US" altLang="he-IL" sz="3600" dirty="0">
                <a:latin typeface="Trebuchet MS" panose="020B0603020202020204" pitchFamily="34" charset="0"/>
              </a:rPr>
              <a:t>SAVING THE WORLD ONE CAR AT A TIME</a:t>
            </a:r>
          </a:p>
        </p:txBody>
      </p:sp>
      <p:pic>
        <p:nvPicPr>
          <p:cNvPr id="11" name="Picture 7" descr="feature-zipcar1">
            <a:extLst>
              <a:ext uri="{FF2B5EF4-FFF2-40B4-BE49-F238E27FC236}">
                <a16:creationId xmlns:a16="http://schemas.microsoft.com/office/drawing/2014/main" id="{544EFEF8-5772-4BE3-884D-9C80E54B4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738" y="577276"/>
            <a:ext cx="2396548" cy="1152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4688171"/>
      </p:ext>
    </p:extLst>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28" name="Group 48">
            <a:extLst>
              <a:ext uri="{FF2B5EF4-FFF2-40B4-BE49-F238E27FC236}">
                <a16:creationId xmlns:a16="http://schemas.microsoft.com/office/drawing/2014/main" id="{01455E74-1BEC-4CC4-BCAB-83D9FC89BB94}"/>
              </a:ext>
            </a:extLst>
          </p:cNvPr>
          <p:cNvGraphicFramePr>
            <a:graphicFrameLocks noGrp="1"/>
          </p:cNvGraphicFramePr>
          <p:nvPr>
            <p:ph type="tbl" idx="1"/>
            <p:extLst>
              <p:ext uri="{D42A27DB-BD31-4B8C-83A1-F6EECF244321}">
                <p14:modId xmlns:p14="http://schemas.microsoft.com/office/powerpoint/2010/main" val="3695258245"/>
              </p:ext>
            </p:extLst>
          </p:nvPr>
        </p:nvGraphicFramePr>
        <p:xfrm>
          <a:off x="215265" y="1664654"/>
          <a:ext cx="7132320" cy="3496029"/>
        </p:xfrm>
        <a:graphic>
          <a:graphicData uri="http://schemas.openxmlformats.org/drawingml/2006/table">
            <a:tbl>
              <a:tblPr/>
              <a:tblGrid>
                <a:gridCol w="3566160">
                  <a:extLst>
                    <a:ext uri="{9D8B030D-6E8A-4147-A177-3AD203B41FA5}">
                      <a16:colId xmlns:a16="http://schemas.microsoft.com/office/drawing/2014/main" val="20000"/>
                    </a:ext>
                  </a:extLst>
                </a:gridCol>
                <a:gridCol w="3566160">
                  <a:extLst>
                    <a:ext uri="{9D8B030D-6E8A-4147-A177-3AD203B41FA5}">
                      <a16:colId xmlns:a16="http://schemas.microsoft.com/office/drawing/2014/main" val="20001"/>
                    </a:ext>
                  </a:extLst>
                </a:gridCol>
              </a:tblGrid>
              <a:tr h="554729">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3100" b="1" i="0" u="none" strike="noStrike" cap="none" normalizeH="0" baseline="0">
                          <a:ln>
                            <a:noFill/>
                          </a:ln>
                          <a:solidFill>
                            <a:schemeClr val="tx1"/>
                          </a:solidFill>
                          <a:effectLst/>
                          <a:latin typeface="Calibri" pitchFamily="34" charset="0"/>
                        </a:rPr>
                        <a:t>OPPORTUNITIES</a:t>
                      </a:r>
                    </a:p>
                  </a:txBody>
                  <a:tcPr marL="79248" marR="79248" marT="39621" marB="396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3100" b="1" i="0" u="none" strike="noStrike" cap="none" normalizeH="0" baseline="0">
                          <a:ln>
                            <a:noFill/>
                          </a:ln>
                          <a:solidFill>
                            <a:schemeClr val="tx1"/>
                          </a:solidFill>
                          <a:effectLst/>
                          <a:latin typeface="Calibri" pitchFamily="34" charset="0"/>
                        </a:rPr>
                        <a:t>STRENGTHS</a:t>
                      </a:r>
                    </a:p>
                  </a:txBody>
                  <a:tcPr marL="79248" marR="79248" marT="39621" marB="396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80892">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300" b="1" i="0" u="none" strike="noStrike" cap="none" normalizeH="0" baseline="0">
                          <a:ln>
                            <a:noFill/>
                          </a:ln>
                          <a:solidFill>
                            <a:schemeClr val="tx1"/>
                          </a:solidFill>
                          <a:effectLst/>
                          <a:latin typeface="Calibri" pitchFamily="34" charset="0"/>
                        </a:rPr>
                        <a:t>Search for sustainable solutions</a:t>
                      </a:r>
                    </a:p>
                  </a:txBody>
                  <a:tcPr marL="79248" marR="79248" marT="39621" marB="396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 typeface="Arial" charset="0"/>
                        <a:buNone/>
                        <a:tabLst/>
                      </a:pPr>
                      <a:r>
                        <a:rPr kumimoji="0" lang="en-US" sz="2300" b="1" i="0" u="none" strike="noStrike" cap="none" normalizeH="0" baseline="0">
                          <a:ln>
                            <a:noFill/>
                          </a:ln>
                          <a:solidFill>
                            <a:schemeClr val="tx1"/>
                          </a:solidFill>
                          <a:effectLst/>
                          <a:latin typeface="Calibri" pitchFamily="34" charset="0"/>
                        </a:rPr>
                        <a:t>Zipcar lower impact than car ownership</a:t>
                      </a:r>
                      <a:endParaRPr kumimoji="0" lang="en-US" sz="2400" b="1" i="0" u="none" strike="noStrike" cap="none" normalizeH="0" baseline="0">
                        <a:ln>
                          <a:noFill/>
                        </a:ln>
                        <a:solidFill>
                          <a:schemeClr val="tx1"/>
                        </a:solidFill>
                        <a:effectLst/>
                        <a:latin typeface="Calibri" pitchFamily="34" charset="0"/>
                      </a:endParaRPr>
                    </a:p>
                  </a:txBody>
                  <a:tcPr marL="79248" marR="79248" marT="39621" marB="396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79516">
                <a:tc>
                  <a:txBody>
                    <a:bodyPr/>
                    <a:lstStyle/>
                    <a:p>
                      <a:pPr marL="0" marR="0" lvl="0" indent="0" algn="l" defTabSz="914400" rtl="0" eaLnBrk="1" fontAlgn="base" latinLnBrk="0" hangingPunct="1">
                        <a:lnSpc>
                          <a:spcPct val="80000"/>
                        </a:lnSpc>
                        <a:spcBef>
                          <a:spcPct val="20000"/>
                        </a:spcBef>
                        <a:spcAft>
                          <a:spcPct val="0"/>
                        </a:spcAft>
                        <a:buClrTx/>
                        <a:buSzTx/>
                        <a:buFont typeface="Arial" charset="0"/>
                        <a:buNone/>
                        <a:tabLst/>
                      </a:pPr>
                      <a:r>
                        <a:rPr kumimoji="0" lang="en-US" sz="2300" b="1" i="0" u="none" strike="noStrike" cap="none" normalizeH="0" baseline="0">
                          <a:ln>
                            <a:noFill/>
                          </a:ln>
                          <a:solidFill>
                            <a:schemeClr val="tx1"/>
                          </a:solidFill>
                          <a:effectLst/>
                          <a:latin typeface="Calibri" pitchFamily="34" charset="0"/>
                        </a:rPr>
                        <a:t>Reduced spending</a:t>
                      </a:r>
                      <a:endParaRPr kumimoji="0" lang="en-US" sz="2400" b="1" i="0" u="none" strike="noStrike" cap="none" normalizeH="0" baseline="0">
                        <a:ln>
                          <a:noFill/>
                        </a:ln>
                        <a:solidFill>
                          <a:schemeClr val="tx1"/>
                        </a:solidFill>
                        <a:effectLst/>
                        <a:latin typeface="Calibri" pitchFamily="34" charset="0"/>
                      </a:endParaRPr>
                    </a:p>
                  </a:txBody>
                  <a:tcPr marL="79248" marR="79248" marT="39621" marB="396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300" b="1" i="0" u="none" strike="noStrike" cap="none" normalizeH="0" baseline="0">
                          <a:ln>
                            <a:noFill/>
                          </a:ln>
                          <a:solidFill>
                            <a:schemeClr val="tx1"/>
                          </a:solidFill>
                          <a:effectLst/>
                          <a:latin typeface="Calibri" pitchFamily="34" charset="0"/>
                        </a:rPr>
                        <a:t>Zipcar lower cost than car ownership</a:t>
                      </a:r>
                    </a:p>
                  </a:txBody>
                  <a:tcPr marL="79248" marR="79248" marT="39621" marB="396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0892">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300" b="1" i="0" u="none" strike="noStrike" cap="none" normalizeH="0" baseline="0">
                          <a:ln>
                            <a:noFill/>
                          </a:ln>
                          <a:solidFill>
                            <a:schemeClr val="tx1"/>
                          </a:solidFill>
                          <a:effectLst/>
                          <a:latin typeface="Calibri" pitchFamily="34" charset="0"/>
                        </a:rPr>
                        <a:t>Desire to improve quality of life</a:t>
                      </a:r>
                    </a:p>
                  </a:txBody>
                  <a:tcPr marL="79248" marR="79248" marT="39621" marB="396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Tx/>
                        <a:buSzTx/>
                        <a:buFont typeface="Arial" charset="0"/>
                        <a:buNone/>
                        <a:tabLst/>
                      </a:pPr>
                      <a:r>
                        <a:rPr kumimoji="0" lang="en-US" sz="2300" b="1" i="0" u="none" strike="noStrike" cap="none" normalizeH="0" baseline="0" dirty="0">
                          <a:ln>
                            <a:noFill/>
                          </a:ln>
                          <a:solidFill>
                            <a:schemeClr val="tx1"/>
                          </a:solidFill>
                          <a:effectLst/>
                          <a:latin typeface="Calibri" pitchFamily="34" charset="0"/>
                        </a:rPr>
                        <a:t>Zipcar usage improves overall quality of life</a:t>
                      </a:r>
                      <a:endParaRPr kumimoji="0" lang="en-US" sz="2400" b="1" i="0" u="none" strike="noStrike" cap="none" normalizeH="0" baseline="0" dirty="0">
                        <a:ln>
                          <a:noFill/>
                        </a:ln>
                        <a:solidFill>
                          <a:schemeClr val="tx1"/>
                        </a:solidFill>
                        <a:effectLst/>
                        <a:latin typeface="Calibri" pitchFamily="34" charset="0"/>
                      </a:endParaRPr>
                    </a:p>
                  </a:txBody>
                  <a:tcPr marL="79248" marR="79248" marT="39621" marB="396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259" name="Title 1">
            <a:extLst>
              <a:ext uri="{FF2B5EF4-FFF2-40B4-BE49-F238E27FC236}">
                <a16:creationId xmlns:a16="http://schemas.microsoft.com/office/drawing/2014/main" id="{9BF7EE7A-1DBB-4695-8274-171A07899B08}"/>
              </a:ext>
            </a:extLst>
          </p:cNvPr>
          <p:cNvSpPr>
            <a:spLocks noGrp="1"/>
          </p:cNvSpPr>
          <p:nvPr>
            <p:ph type="title"/>
          </p:nvPr>
        </p:nvSpPr>
        <p:spPr/>
        <p:txBody>
          <a:bodyPr/>
          <a:lstStyle/>
          <a:p>
            <a:pPr eaLnBrk="1" hangingPunct="1"/>
            <a:r>
              <a:rPr lang="en-US" altLang="he-IL" sz="5720" u="sng">
                <a:solidFill>
                  <a:srgbClr val="008000"/>
                </a:solidFill>
                <a:latin typeface="Trebuchet MS" panose="020B0603020202020204" pitchFamily="34" charset="0"/>
              </a:rPr>
              <a:t>S</a:t>
            </a:r>
            <a:r>
              <a:rPr lang="en-US" altLang="he-IL">
                <a:solidFill>
                  <a:srgbClr val="008000"/>
                </a:solidFill>
                <a:latin typeface="Trebuchet MS" panose="020B0603020202020204" pitchFamily="34" charset="0"/>
              </a:rPr>
              <a:t>W</a:t>
            </a:r>
            <a:r>
              <a:rPr lang="en-US" altLang="he-IL" sz="5720" u="sng">
                <a:solidFill>
                  <a:srgbClr val="008000"/>
                </a:solidFill>
                <a:latin typeface="Trebuchet MS" panose="020B0603020202020204" pitchFamily="34" charset="0"/>
              </a:rPr>
              <a:t>O</a:t>
            </a:r>
            <a:r>
              <a:rPr lang="en-US" altLang="he-IL">
                <a:solidFill>
                  <a:srgbClr val="008000"/>
                </a:solidFill>
                <a:latin typeface="Trebuchet MS" panose="020B0603020202020204" pitchFamily="34" charset="0"/>
              </a:rPr>
              <a:t>T ANALYSIS</a:t>
            </a:r>
          </a:p>
        </p:txBody>
      </p:sp>
    </p:spTree>
    <p:extLst>
      <p:ext uri="{BB962C8B-B14F-4D97-AF65-F5344CB8AC3E}">
        <p14:creationId xmlns:p14="http://schemas.microsoft.com/office/powerpoint/2010/main" val="3084267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24673A3-FE17-4B9E-88BD-B7C502964A7B}"/>
              </a:ext>
            </a:extLst>
          </p:cNvPr>
          <p:cNvSpPr>
            <a:spLocks noGrp="1"/>
          </p:cNvSpPr>
          <p:nvPr>
            <p:ph type="title"/>
          </p:nvPr>
        </p:nvSpPr>
        <p:spPr/>
        <p:txBody>
          <a:bodyPr>
            <a:normAutofit fontScale="90000"/>
          </a:bodyPr>
          <a:lstStyle/>
          <a:p>
            <a:pPr eaLnBrk="1" hangingPunct="1"/>
            <a:r>
              <a:rPr lang="en-US" altLang="he-IL" sz="3467">
                <a:solidFill>
                  <a:srgbClr val="008000"/>
                </a:solidFill>
                <a:latin typeface="Trebuchet MS" panose="020B0603020202020204" pitchFamily="34" charset="0"/>
              </a:rPr>
              <a:t>CUSTOMER  </a:t>
            </a:r>
            <a:br>
              <a:rPr lang="en-US" altLang="he-IL" sz="3467">
                <a:solidFill>
                  <a:srgbClr val="008000"/>
                </a:solidFill>
                <a:latin typeface="Trebuchet MS" panose="020B0603020202020204" pitchFamily="34" charset="0"/>
              </a:rPr>
            </a:br>
            <a:r>
              <a:rPr lang="en-US" altLang="he-IL" sz="3467">
                <a:solidFill>
                  <a:srgbClr val="008000"/>
                </a:solidFill>
                <a:latin typeface="Trebuchet MS" panose="020B0603020202020204" pitchFamily="34" charset="0"/>
              </a:rPr>
              <a:t>CHARACTERISTICS</a:t>
            </a:r>
          </a:p>
        </p:txBody>
      </p:sp>
      <p:sp>
        <p:nvSpPr>
          <p:cNvPr id="11267" name="Rectangle 3">
            <a:extLst>
              <a:ext uri="{FF2B5EF4-FFF2-40B4-BE49-F238E27FC236}">
                <a16:creationId xmlns:a16="http://schemas.microsoft.com/office/drawing/2014/main" id="{2B2C9234-1372-46AD-971A-D4032A9C6E1C}"/>
              </a:ext>
            </a:extLst>
          </p:cNvPr>
          <p:cNvSpPr>
            <a:spLocks noGrp="1"/>
          </p:cNvSpPr>
          <p:nvPr>
            <p:ph type="body" idx="1"/>
          </p:nvPr>
        </p:nvSpPr>
        <p:spPr>
          <a:xfrm>
            <a:off x="548640" y="2839720"/>
            <a:ext cx="7132320" cy="3103880"/>
          </a:xfrm>
        </p:spPr>
        <p:txBody>
          <a:bodyPr/>
          <a:lstStyle/>
          <a:p>
            <a:pPr eaLnBrk="1" hangingPunct="1"/>
            <a:r>
              <a:rPr lang="en-US" altLang="he-IL"/>
              <a:t>Derive great pleasure from using Sustainable products</a:t>
            </a:r>
          </a:p>
          <a:p>
            <a:pPr eaLnBrk="1" hangingPunct="1"/>
            <a:r>
              <a:rPr lang="en-US" altLang="he-IL"/>
              <a:t>Socially conscious – Zip Sharing</a:t>
            </a:r>
          </a:p>
          <a:p>
            <a:pPr eaLnBrk="1" hangingPunct="1"/>
            <a:r>
              <a:rPr lang="en-US" altLang="he-IL"/>
              <a:t>Save money by not owning a car</a:t>
            </a:r>
          </a:p>
          <a:p>
            <a:pPr eaLnBrk="1" hangingPunct="1"/>
            <a:r>
              <a:rPr lang="en-US" altLang="he-IL"/>
              <a:t>Heavily populated cities</a:t>
            </a:r>
          </a:p>
          <a:p>
            <a:pPr eaLnBrk="1" hangingPunct="1"/>
            <a:r>
              <a:rPr lang="en-US" altLang="he-IL"/>
              <a:t>Colleges</a:t>
            </a:r>
          </a:p>
        </p:txBody>
      </p:sp>
      <p:pic>
        <p:nvPicPr>
          <p:cNvPr id="11268" name="Picture 5" descr="zip1">
            <a:extLst>
              <a:ext uri="{FF2B5EF4-FFF2-40B4-BE49-F238E27FC236}">
                <a16:creationId xmlns:a16="http://schemas.microsoft.com/office/drawing/2014/main" id="{8AFB6BCA-9139-4C41-8DE5-D883259F1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365" y="1320800"/>
            <a:ext cx="1386840" cy="14088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69" name="Picture 6" descr="zip2">
            <a:extLst>
              <a:ext uri="{FF2B5EF4-FFF2-40B4-BE49-F238E27FC236}">
                <a16:creationId xmlns:a16="http://schemas.microsoft.com/office/drawing/2014/main" id="{407DAE6D-2A52-4DF3-A9B1-BF1854371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920" y="1320800"/>
            <a:ext cx="1408853" cy="1188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0" name="Picture 7" descr="zip4">
            <a:extLst>
              <a:ext uri="{FF2B5EF4-FFF2-40B4-BE49-F238E27FC236}">
                <a16:creationId xmlns:a16="http://schemas.microsoft.com/office/drawing/2014/main" id="{FAD763C7-77C2-4755-8E72-0661BAA845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747" y="1320800"/>
            <a:ext cx="1408853" cy="11887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271" name="Picture 9" descr="zip3">
            <a:extLst>
              <a:ext uri="{FF2B5EF4-FFF2-40B4-BE49-F238E27FC236}">
                <a16:creationId xmlns:a16="http://schemas.microsoft.com/office/drawing/2014/main" id="{976023F4-9D88-48C4-A749-80FAA94F81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2040" y="1320800"/>
            <a:ext cx="1386840" cy="13868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174291"/>
      </p:ext>
    </p:extLst>
  </p:cSld>
  <p:clrMapOvr>
    <a:masterClrMapping/>
  </p:clrMapOvr>
  <p:transition>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כותרת 1">
            <a:extLst>
              <a:ext uri="{FF2B5EF4-FFF2-40B4-BE49-F238E27FC236}">
                <a16:creationId xmlns:a16="http://schemas.microsoft.com/office/drawing/2014/main" id="{EB89B560-D7FF-490D-A2C5-99307DE364FC}"/>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err="1"/>
              <a:t>zipcar</a:t>
            </a:r>
            <a:r>
              <a:rPr lang="en-US" dirty="0"/>
              <a:t> - case study</a:t>
            </a:r>
          </a:p>
        </p:txBody>
      </p:sp>
      <p:pic>
        <p:nvPicPr>
          <p:cNvPr id="3" name="תמונה 2">
            <a:extLst>
              <a:ext uri="{FF2B5EF4-FFF2-40B4-BE49-F238E27FC236}">
                <a16:creationId xmlns:a16="http://schemas.microsoft.com/office/drawing/2014/main" id="{3B09C143-3C3D-443A-B733-FB4693CBF868}"/>
              </a:ext>
            </a:extLst>
          </p:cNvPr>
          <p:cNvPicPr>
            <a:picLocks noChangeAspect="1"/>
          </p:cNvPicPr>
          <p:nvPr/>
        </p:nvPicPr>
        <p:blipFill rotWithShape="1">
          <a:blip r:embed="rId2"/>
          <a:srcRect l="5555" t="2106" r="41898" b="5688"/>
          <a:stretch/>
        </p:blipFill>
        <p:spPr>
          <a:xfrm>
            <a:off x="314324" y="1009649"/>
            <a:ext cx="6353176" cy="4676313"/>
          </a:xfrm>
          <a:prstGeom prst="rect">
            <a:avLst/>
          </a:prstGeom>
        </p:spPr>
      </p:pic>
      <p:sp>
        <p:nvSpPr>
          <p:cNvPr id="4" name="מלבן: פינות מעוגלות 3">
            <a:extLst>
              <a:ext uri="{FF2B5EF4-FFF2-40B4-BE49-F238E27FC236}">
                <a16:creationId xmlns:a16="http://schemas.microsoft.com/office/drawing/2014/main" id="{59FAEF2A-861A-4566-9342-47FE07EE1C21}"/>
              </a:ext>
            </a:extLst>
          </p:cNvPr>
          <p:cNvSpPr/>
          <p:nvPr/>
        </p:nvSpPr>
        <p:spPr>
          <a:xfrm>
            <a:off x="381000" y="4524375"/>
            <a:ext cx="6600825" cy="12668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מלבן: פינות מעוגלות 11">
            <a:extLst>
              <a:ext uri="{FF2B5EF4-FFF2-40B4-BE49-F238E27FC236}">
                <a16:creationId xmlns:a16="http://schemas.microsoft.com/office/drawing/2014/main" id="{101FB60A-0CB1-445A-9300-41CB2124401C}"/>
              </a:ext>
            </a:extLst>
          </p:cNvPr>
          <p:cNvSpPr/>
          <p:nvPr/>
        </p:nvSpPr>
        <p:spPr>
          <a:xfrm>
            <a:off x="381000" y="3890962"/>
            <a:ext cx="6600825" cy="5281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092049086"/>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01F3-1D7F-47EC-8CB4-96B0731F2928}"/>
              </a:ext>
            </a:extLst>
          </p:cNvPr>
          <p:cNvSpPr>
            <a:spLocks noGrp="1"/>
          </p:cNvSpPr>
          <p:nvPr>
            <p:ph type="title"/>
          </p:nvPr>
        </p:nvSpPr>
        <p:spPr/>
        <p:txBody>
          <a:bodyPr/>
          <a:lstStyle/>
          <a:p>
            <a:r>
              <a:rPr lang="en-US" dirty="0"/>
              <a:t>INNOVATION</a:t>
            </a:r>
          </a:p>
        </p:txBody>
      </p:sp>
      <p:sp>
        <p:nvSpPr>
          <p:cNvPr id="4" name="Slide Number Placeholder 3">
            <a:extLst>
              <a:ext uri="{FF2B5EF4-FFF2-40B4-BE49-F238E27FC236}">
                <a16:creationId xmlns:a16="http://schemas.microsoft.com/office/drawing/2014/main" id="{4F420BC1-0AC3-48D8-9EC3-CDE9FA40E2CC}"/>
              </a:ext>
            </a:extLst>
          </p:cNvPr>
          <p:cNvSpPr>
            <a:spLocks noGrp="1"/>
          </p:cNvSpPr>
          <p:nvPr>
            <p:ph type="sldNum" sz="quarter" idx="12"/>
          </p:nvPr>
        </p:nvSpPr>
        <p:spPr/>
        <p:txBody>
          <a:bodyPr/>
          <a:lstStyle/>
          <a:p>
            <a:fld id="{C555FA80-D8CC-49AB-88F8-B2D275340DB4}" type="slidenum">
              <a:rPr lang="en-US" altLang="he-IL"/>
              <a:pPr/>
              <a:t>4</a:t>
            </a:fld>
            <a:endParaRPr lang="en-US" altLang="he-IL"/>
          </a:p>
        </p:txBody>
      </p:sp>
      <p:pic>
        <p:nvPicPr>
          <p:cNvPr id="3" name="Picture 4">
            <a:extLst>
              <a:ext uri="{FF2B5EF4-FFF2-40B4-BE49-F238E27FC236}">
                <a16:creationId xmlns:a16="http://schemas.microsoft.com/office/drawing/2014/main" id="{ED23920F-25A0-4C34-9708-2D173FE62D60}"/>
              </a:ext>
            </a:extLst>
          </p:cNvPr>
          <p:cNvPicPr>
            <a:picLocks noChangeAspect="1"/>
          </p:cNvPicPr>
          <p:nvPr/>
        </p:nvPicPr>
        <p:blipFill rotWithShape="1">
          <a:blip r:embed="rId2"/>
          <a:srcRect l="5806" r="5410" b="3231"/>
          <a:stretch/>
        </p:blipFill>
        <p:spPr>
          <a:xfrm>
            <a:off x="237448" y="1493616"/>
            <a:ext cx="7089544" cy="3950254"/>
          </a:xfrm>
          <a:prstGeom prst="rect">
            <a:avLst/>
          </a:prstGeom>
        </p:spPr>
      </p:pic>
      <p:sp>
        <p:nvSpPr>
          <p:cNvPr id="5" name="מלבן: פינות מעוגלות 4">
            <a:extLst>
              <a:ext uri="{FF2B5EF4-FFF2-40B4-BE49-F238E27FC236}">
                <a16:creationId xmlns:a16="http://schemas.microsoft.com/office/drawing/2014/main" id="{7C73D048-3FA7-4E96-813E-A39BE5C86D9B}"/>
              </a:ext>
            </a:extLst>
          </p:cNvPr>
          <p:cNvSpPr/>
          <p:nvPr/>
        </p:nvSpPr>
        <p:spPr>
          <a:xfrm>
            <a:off x="556591" y="2574235"/>
            <a:ext cx="3647661" cy="4770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פינות מעוגלות 5">
            <a:extLst>
              <a:ext uri="{FF2B5EF4-FFF2-40B4-BE49-F238E27FC236}">
                <a16:creationId xmlns:a16="http://schemas.microsoft.com/office/drawing/2014/main" id="{B3A154F4-5DC1-4DCD-95E8-1DDC5118707E}"/>
              </a:ext>
            </a:extLst>
          </p:cNvPr>
          <p:cNvSpPr/>
          <p:nvPr/>
        </p:nvSpPr>
        <p:spPr>
          <a:xfrm>
            <a:off x="556591" y="3117573"/>
            <a:ext cx="3647661" cy="6394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480681321"/>
      </p:ext>
    </p:extLst>
  </p:cSld>
  <p:clrMapOvr>
    <a:masterClrMapping/>
  </p:clrMapOvr>
  <p:transition>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ª××¦××ª ×ª××× × ×¢×××¨ âªharrah casinoâ¬â">
            <a:extLst>
              <a:ext uri="{FF2B5EF4-FFF2-40B4-BE49-F238E27FC236}">
                <a16:creationId xmlns:a16="http://schemas.microsoft.com/office/drawing/2014/main" id="{FDEE8151-2FE9-4A2A-B1D0-E8DF60DF5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1728788"/>
            <a:ext cx="5715000" cy="3762375"/>
          </a:xfrm>
          <a:prstGeom prst="rect">
            <a:avLst/>
          </a:prstGeom>
          <a:noFill/>
          <a:extLst>
            <a:ext uri="{909E8E84-426E-40DD-AFC4-6F175D3DCCD1}">
              <a14:hiddenFill xmlns:a14="http://schemas.microsoft.com/office/drawing/2010/main">
                <a:solidFill>
                  <a:srgbClr val="FFFFFF"/>
                </a:solidFill>
              </a14:hiddenFill>
            </a:ext>
          </a:extLst>
        </p:spPr>
      </p:pic>
      <p:sp>
        <p:nvSpPr>
          <p:cNvPr id="4" name="כותרת 1">
            <a:extLst>
              <a:ext uri="{FF2B5EF4-FFF2-40B4-BE49-F238E27FC236}">
                <a16:creationId xmlns:a16="http://schemas.microsoft.com/office/drawing/2014/main" id="{C54EAD1A-1547-4263-9B12-B251902B65AB}"/>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Harrah - case study</a:t>
            </a:r>
          </a:p>
        </p:txBody>
      </p:sp>
    </p:spTree>
    <p:extLst>
      <p:ext uri="{BB962C8B-B14F-4D97-AF65-F5344CB8AC3E}">
        <p14:creationId xmlns:p14="http://schemas.microsoft.com/office/powerpoint/2010/main" val="1874878734"/>
      </p:ext>
    </p:extLst>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87D5C6D9-297B-4851-BED3-3D7CF09DA063}"/>
              </a:ext>
            </a:extLst>
          </p:cNvPr>
          <p:cNvSpPr/>
          <p:nvPr/>
        </p:nvSpPr>
        <p:spPr>
          <a:xfrm>
            <a:off x="103842" y="905192"/>
            <a:ext cx="7363757" cy="4455835"/>
          </a:xfrm>
          <a:prstGeom prst="rect">
            <a:avLst/>
          </a:prstGeom>
        </p:spPr>
        <p:txBody>
          <a:bodyPr wrap="square">
            <a:spAutoFit/>
          </a:bodyPr>
          <a:lstStyle/>
          <a:p>
            <a:pPr marL="800100" lvl="1" indent="-342900">
              <a:lnSpc>
                <a:spcPct val="150000"/>
              </a:lnSpc>
              <a:buFont typeface="Wingdings" panose="05000000000000000000" pitchFamily="2" charset="2"/>
              <a:buChar char="q"/>
            </a:pPr>
            <a:r>
              <a:rPr lang="en-US" altLang="zh-TW" sz="2400" dirty="0">
                <a:ea typeface="ＭＳ Ｐゴシック" panose="020B0600070205080204" pitchFamily="34" charset="-128"/>
              </a:rPr>
              <a:t>Harrah’s Entertainment analyzes customers to develop gambling profiles and identify most profitable customers:</a:t>
            </a:r>
          </a:p>
          <a:p>
            <a:pPr marL="800100" lvl="1" indent="-342900">
              <a:lnSpc>
                <a:spcPct val="150000"/>
              </a:lnSpc>
              <a:buFont typeface="Wingdings" panose="05000000000000000000" pitchFamily="2" charset="2"/>
              <a:buChar char="q"/>
            </a:pPr>
            <a:endParaRPr lang="en-US" altLang="zh-TW" sz="2400" dirty="0">
              <a:ea typeface="ＭＳ Ｐゴシック" panose="020B0600070205080204" pitchFamily="34" charset="-128"/>
            </a:endParaRPr>
          </a:p>
          <a:p>
            <a:pPr marL="1257300" lvl="2" indent="-342900">
              <a:lnSpc>
                <a:spcPct val="150000"/>
              </a:lnSpc>
              <a:buFont typeface="Wingdings" panose="05000000000000000000" pitchFamily="2" charset="2"/>
              <a:buChar char="v"/>
            </a:pPr>
            <a:r>
              <a:rPr lang="en-US" altLang="zh-TW" sz="2400" dirty="0">
                <a:ea typeface="ＭＳ Ｐゴシック" panose="020B0600070205080204" pitchFamily="34" charset="-128"/>
              </a:rPr>
              <a:t>New business program – to become loyal</a:t>
            </a:r>
          </a:p>
          <a:p>
            <a:pPr marL="1257300" lvl="2" indent="-342900">
              <a:lnSpc>
                <a:spcPct val="150000"/>
              </a:lnSpc>
              <a:buFont typeface="Wingdings" panose="05000000000000000000" pitchFamily="2" charset="2"/>
              <a:buChar char="v"/>
            </a:pPr>
            <a:r>
              <a:rPr lang="en-US" altLang="zh-TW" sz="2400" dirty="0">
                <a:ea typeface="ＭＳ Ｐゴシック" panose="020B0600070205080204" pitchFamily="34" charset="-128"/>
              </a:rPr>
              <a:t>Loyalty program – frequency upside</a:t>
            </a:r>
          </a:p>
          <a:p>
            <a:pPr marL="1257300" lvl="2" indent="-342900">
              <a:lnSpc>
                <a:spcPct val="150000"/>
              </a:lnSpc>
              <a:buFont typeface="Wingdings" panose="05000000000000000000" pitchFamily="2" charset="2"/>
              <a:buChar char="v"/>
            </a:pPr>
            <a:r>
              <a:rPr lang="en-US" altLang="zh-TW" sz="2400" dirty="0">
                <a:ea typeface="ＭＳ Ｐゴシック" panose="020B0600070205080204" pitchFamily="34" charset="-128"/>
              </a:rPr>
              <a:t>Loyalty program – Budget upside</a:t>
            </a:r>
          </a:p>
          <a:p>
            <a:pPr marL="1257300" lvl="2" indent="-342900">
              <a:lnSpc>
                <a:spcPct val="150000"/>
              </a:lnSpc>
              <a:buFont typeface="Wingdings" panose="05000000000000000000" pitchFamily="2" charset="2"/>
              <a:buChar char="v"/>
            </a:pPr>
            <a:r>
              <a:rPr lang="en-US" altLang="zh-TW" sz="2400" dirty="0">
                <a:ea typeface="ＭＳ Ｐゴシック" panose="020B0600070205080204" pitchFamily="34" charset="-128"/>
              </a:rPr>
              <a:t>Retention program</a:t>
            </a:r>
          </a:p>
        </p:txBody>
      </p:sp>
      <p:sp>
        <p:nvSpPr>
          <p:cNvPr id="4" name="כותרת 1">
            <a:extLst>
              <a:ext uri="{FF2B5EF4-FFF2-40B4-BE49-F238E27FC236}">
                <a16:creationId xmlns:a16="http://schemas.microsoft.com/office/drawing/2014/main" id="{A6785625-52BE-4BC8-92A9-1B6E42B466C5}"/>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Harrah - case study</a:t>
            </a:r>
          </a:p>
        </p:txBody>
      </p:sp>
    </p:spTree>
    <p:extLst>
      <p:ext uri="{BB962C8B-B14F-4D97-AF65-F5344CB8AC3E}">
        <p14:creationId xmlns:p14="http://schemas.microsoft.com/office/powerpoint/2010/main" val="744628274"/>
      </p:ext>
    </p:extLst>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064E0164-D723-43C4-B291-80D44F113873}"/>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Harrah - case study</a:t>
            </a:r>
          </a:p>
        </p:txBody>
      </p:sp>
      <p:pic>
        <p:nvPicPr>
          <p:cNvPr id="6" name="תמונה 5">
            <a:extLst>
              <a:ext uri="{FF2B5EF4-FFF2-40B4-BE49-F238E27FC236}">
                <a16:creationId xmlns:a16="http://schemas.microsoft.com/office/drawing/2014/main" id="{0B3E1838-2A12-4382-978B-44AC0DC99051}"/>
              </a:ext>
            </a:extLst>
          </p:cNvPr>
          <p:cNvPicPr>
            <a:picLocks noChangeAspect="1"/>
          </p:cNvPicPr>
          <p:nvPr/>
        </p:nvPicPr>
        <p:blipFill rotWithShape="1">
          <a:blip r:embed="rId2"/>
          <a:srcRect l="17940" t="17901" r="21412" b="13168"/>
          <a:stretch/>
        </p:blipFill>
        <p:spPr>
          <a:xfrm>
            <a:off x="238125" y="857250"/>
            <a:ext cx="6615069" cy="4229100"/>
          </a:xfrm>
          <a:prstGeom prst="rect">
            <a:avLst/>
          </a:prstGeom>
        </p:spPr>
      </p:pic>
    </p:spTree>
    <p:extLst>
      <p:ext uri="{BB962C8B-B14F-4D97-AF65-F5344CB8AC3E}">
        <p14:creationId xmlns:p14="http://schemas.microsoft.com/office/powerpoint/2010/main" val="2711993910"/>
      </p:ext>
    </p:extLst>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87D5C6D9-297B-4851-BED3-3D7CF09DA063}"/>
              </a:ext>
            </a:extLst>
          </p:cNvPr>
          <p:cNvSpPr/>
          <p:nvPr/>
        </p:nvSpPr>
        <p:spPr>
          <a:xfrm>
            <a:off x="199093" y="1227938"/>
            <a:ext cx="6515100" cy="3671005"/>
          </a:xfrm>
          <a:prstGeom prst="rect">
            <a:avLst/>
          </a:prstGeom>
        </p:spPr>
        <p:txBody>
          <a:bodyPr wrap="square">
            <a:spAutoFit/>
          </a:bodyPr>
          <a:lstStyle/>
          <a:p>
            <a:pPr marL="800100" lvl="1" indent="-342900">
              <a:lnSpc>
                <a:spcPct val="200000"/>
              </a:lnSpc>
              <a:buFont typeface="Wingdings" panose="05000000000000000000" pitchFamily="2" charset="2"/>
              <a:buChar char="q"/>
            </a:pPr>
            <a:r>
              <a:rPr lang="en-US" altLang="zh-TW" sz="2400" dirty="0">
                <a:ea typeface="ＭＳ Ｐゴシック" panose="020B0600070205080204" pitchFamily="34" charset="-128"/>
              </a:rPr>
              <a:t>Principle tools include:</a:t>
            </a:r>
          </a:p>
          <a:p>
            <a:pPr marL="1257300" lvl="2" indent="-342900">
              <a:lnSpc>
                <a:spcPct val="200000"/>
              </a:lnSpc>
              <a:buFont typeface="Wingdings" panose="05000000000000000000" pitchFamily="2" charset="2"/>
              <a:buChar char="q"/>
            </a:pPr>
            <a:r>
              <a:rPr lang="en-US" altLang="zh-TW" sz="2400" dirty="0">
                <a:ea typeface="ＭＳ Ｐゴシック" panose="020B0600070205080204" pitchFamily="34" charset="-128"/>
              </a:rPr>
              <a:t>Software for database query and reporting</a:t>
            </a:r>
          </a:p>
          <a:p>
            <a:pPr marL="1257300" lvl="2" indent="-342900">
              <a:lnSpc>
                <a:spcPct val="200000"/>
              </a:lnSpc>
              <a:buFont typeface="Wingdings" panose="05000000000000000000" pitchFamily="2" charset="2"/>
              <a:buChar char="q"/>
            </a:pPr>
            <a:r>
              <a:rPr lang="en-US" altLang="zh-TW" sz="2400" dirty="0">
                <a:ea typeface="ＭＳ Ｐゴシック" panose="020B0600070205080204" pitchFamily="34" charset="-128"/>
              </a:rPr>
              <a:t>Online analytical processing (OLAP)</a:t>
            </a:r>
          </a:p>
          <a:p>
            <a:pPr marL="1257300" lvl="2" indent="-342900">
              <a:lnSpc>
                <a:spcPct val="200000"/>
              </a:lnSpc>
              <a:buFont typeface="Wingdings" panose="05000000000000000000" pitchFamily="2" charset="2"/>
              <a:buChar char="q"/>
            </a:pPr>
            <a:r>
              <a:rPr lang="en-US" altLang="zh-TW" sz="2400" dirty="0">
                <a:ea typeface="ＭＳ Ｐゴシック" panose="020B0600070205080204" pitchFamily="34" charset="-128"/>
              </a:rPr>
              <a:t>Data mining</a:t>
            </a:r>
          </a:p>
        </p:txBody>
      </p:sp>
      <p:sp>
        <p:nvSpPr>
          <p:cNvPr id="4" name="כותרת 1">
            <a:extLst>
              <a:ext uri="{FF2B5EF4-FFF2-40B4-BE49-F238E27FC236}">
                <a16:creationId xmlns:a16="http://schemas.microsoft.com/office/drawing/2014/main" id="{A6785625-52BE-4BC8-92A9-1B6E42B466C5}"/>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Harrah - case study</a:t>
            </a:r>
          </a:p>
        </p:txBody>
      </p:sp>
    </p:spTree>
    <p:extLst>
      <p:ext uri="{BB962C8B-B14F-4D97-AF65-F5344CB8AC3E}">
        <p14:creationId xmlns:p14="http://schemas.microsoft.com/office/powerpoint/2010/main" val="25226807"/>
      </p:ext>
    </p:extLst>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73317B5C-A265-4394-B795-308AD920F655}"/>
              </a:ext>
            </a:extLst>
          </p:cNvPr>
          <p:cNvSpPr>
            <a:spLocks noGrp="1"/>
          </p:cNvSpPr>
          <p:nvPr>
            <p:ph type="sldNum" sz="quarter" idx="12"/>
          </p:nvPr>
        </p:nvSpPr>
        <p:spPr/>
        <p:txBody>
          <a:bodyPr/>
          <a:lstStyle/>
          <a:p>
            <a:fld id="{2D49057D-B736-4A6D-B2DE-5377B3E20191}" type="slidenum">
              <a:rPr lang="en-US" altLang="he-IL" smtClean="0"/>
              <a:pPr/>
              <a:t>44</a:t>
            </a:fld>
            <a:endParaRPr lang="en-US" altLang="he-IL"/>
          </a:p>
        </p:txBody>
      </p:sp>
      <p:graphicFrame>
        <p:nvGraphicFramePr>
          <p:cNvPr id="3" name="Object 2">
            <a:extLst>
              <a:ext uri="{FF2B5EF4-FFF2-40B4-BE49-F238E27FC236}">
                <a16:creationId xmlns:a16="http://schemas.microsoft.com/office/drawing/2014/main" id="{C7036814-E79C-480C-A6DD-8100A0FDC3DD}"/>
              </a:ext>
            </a:extLst>
          </p:cNvPr>
          <p:cNvGraphicFramePr>
            <a:graphicFrameLocks noChangeAspect="1"/>
          </p:cNvGraphicFramePr>
          <p:nvPr>
            <p:extLst>
              <p:ext uri="{D42A27DB-BD31-4B8C-83A1-F6EECF244321}">
                <p14:modId xmlns:p14="http://schemas.microsoft.com/office/powerpoint/2010/main" val="3499718754"/>
              </p:ext>
            </p:extLst>
          </p:nvPr>
        </p:nvGraphicFramePr>
        <p:xfrm>
          <a:off x="351692" y="1019175"/>
          <a:ext cx="7884258" cy="4924425"/>
        </p:xfrm>
        <a:graphic>
          <a:graphicData uri="http://schemas.openxmlformats.org/presentationml/2006/ole">
            <mc:AlternateContent xmlns:mc="http://schemas.openxmlformats.org/markup-compatibility/2006">
              <mc:Choice xmlns:v="urn:schemas-microsoft-com:vml" Requires="v">
                <p:oleObj spid="_x0000_s5127" name="Picture" r:id="rId3" imgW="5481828" imgH="3115056" progId="Word.Picture.8">
                  <p:embed/>
                </p:oleObj>
              </mc:Choice>
              <mc:Fallback>
                <p:oleObj name="Picture" r:id="rId3" imgW="5481828" imgH="3115056" progId="Word.Picture.8">
                  <p:embed/>
                  <p:pic>
                    <p:nvPicPr>
                      <p:cNvPr id="53250" name="Object 2">
                        <a:extLst>
                          <a:ext uri="{FF2B5EF4-FFF2-40B4-BE49-F238E27FC236}">
                            <a16:creationId xmlns:a16="http://schemas.microsoft.com/office/drawing/2014/main" id="{5E657168-7F67-4F7D-86C7-CCA71B4F6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92" y="1019175"/>
                        <a:ext cx="7884258" cy="4924425"/>
                      </a:xfrm>
                      <a:prstGeom prst="rect">
                        <a:avLst/>
                      </a:prstGeom>
                      <a:solidFill>
                        <a:schemeClr val="bg1"/>
                      </a:solidFill>
                      <a:ln w="12700">
                        <a:solidFill>
                          <a:srgbClr val="000000"/>
                        </a:solidFill>
                        <a:miter lim="800000"/>
                        <a:headEnd/>
                        <a:tailEnd/>
                      </a:ln>
                      <a:effectLst/>
                    </p:spPr>
                  </p:pic>
                </p:oleObj>
              </mc:Fallback>
            </mc:AlternateContent>
          </a:graphicData>
        </a:graphic>
      </p:graphicFrame>
      <p:sp>
        <p:nvSpPr>
          <p:cNvPr id="4" name="כותרת 1">
            <a:extLst>
              <a:ext uri="{FF2B5EF4-FFF2-40B4-BE49-F238E27FC236}">
                <a16:creationId xmlns:a16="http://schemas.microsoft.com/office/drawing/2014/main" id="{27EA05DA-1FE1-461D-AC74-5914B2829B75}"/>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Harrah - case study</a:t>
            </a:r>
          </a:p>
        </p:txBody>
      </p:sp>
      <p:sp>
        <p:nvSpPr>
          <p:cNvPr id="5" name="חץ: למטה 4">
            <a:extLst>
              <a:ext uri="{FF2B5EF4-FFF2-40B4-BE49-F238E27FC236}">
                <a16:creationId xmlns:a16="http://schemas.microsoft.com/office/drawing/2014/main" id="{F08AF5DA-5A58-4184-95C8-1C9841FE0A1D}"/>
              </a:ext>
            </a:extLst>
          </p:cNvPr>
          <p:cNvSpPr/>
          <p:nvPr/>
        </p:nvSpPr>
        <p:spPr>
          <a:xfrm>
            <a:off x="100484" y="1019175"/>
            <a:ext cx="371789" cy="4768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920018742"/>
      </p:ext>
    </p:extLst>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73317B5C-A265-4394-B795-308AD920F655}"/>
              </a:ext>
            </a:extLst>
          </p:cNvPr>
          <p:cNvSpPr>
            <a:spLocks noGrp="1"/>
          </p:cNvSpPr>
          <p:nvPr>
            <p:ph type="sldNum" sz="quarter" idx="12"/>
          </p:nvPr>
        </p:nvSpPr>
        <p:spPr/>
        <p:txBody>
          <a:bodyPr/>
          <a:lstStyle/>
          <a:p>
            <a:fld id="{2D49057D-B736-4A6D-B2DE-5377B3E20191}" type="slidenum">
              <a:rPr lang="en-US" altLang="he-IL" smtClean="0"/>
              <a:pPr/>
              <a:t>45</a:t>
            </a:fld>
            <a:endParaRPr lang="en-US" altLang="he-IL"/>
          </a:p>
        </p:txBody>
      </p:sp>
      <p:sp>
        <p:nvSpPr>
          <p:cNvPr id="4" name="כותרת 1">
            <a:extLst>
              <a:ext uri="{FF2B5EF4-FFF2-40B4-BE49-F238E27FC236}">
                <a16:creationId xmlns:a16="http://schemas.microsoft.com/office/drawing/2014/main" id="{27EA05DA-1FE1-461D-AC74-5914B2829B75}"/>
              </a:ext>
            </a:extLst>
          </p:cNvPr>
          <p:cNvSpPr txBox="1">
            <a:spLocks/>
          </p:cNvSpPr>
          <p:nvPr/>
        </p:nvSpPr>
        <p:spPr>
          <a:xfrm>
            <a:off x="551518" y="23733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Harrah - case study</a:t>
            </a:r>
          </a:p>
        </p:txBody>
      </p:sp>
      <p:pic>
        <p:nvPicPr>
          <p:cNvPr id="6" name="תמונה 5">
            <a:extLst>
              <a:ext uri="{FF2B5EF4-FFF2-40B4-BE49-F238E27FC236}">
                <a16:creationId xmlns:a16="http://schemas.microsoft.com/office/drawing/2014/main" id="{465A5ACF-800A-4D53-B39E-E427AEE8073D}"/>
              </a:ext>
            </a:extLst>
          </p:cNvPr>
          <p:cNvPicPr>
            <a:picLocks noChangeAspect="1"/>
          </p:cNvPicPr>
          <p:nvPr/>
        </p:nvPicPr>
        <p:blipFill rotWithShape="1">
          <a:blip r:embed="rId2"/>
          <a:srcRect l="6702" t="12284" r="35735" b="13346"/>
          <a:stretch/>
        </p:blipFill>
        <p:spPr>
          <a:xfrm>
            <a:off x="0" y="1000491"/>
            <a:ext cx="7346487" cy="4908620"/>
          </a:xfrm>
          <a:prstGeom prst="rect">
            <a:avLst/>
          </a:prstGeom>
        </p:spPr>
      </p:pic>
      <p:sp>
        <p:nvSpPr>
          <p:cNvPr id="8" name="מלבן: פינות מעוגלות 7">
            <a:extLst>
              <a:ext uri="{FF2B5EF4-FFF2-40B4-BE49-F238E27FC236}">
                <a16:creationId xmlns:a16="http://schemas.microsoft.com/office/drawing/2014/main" id="{BC9F221F-9933-4732-96A2-66EFDCF9D8EB}"/>
              </a:ext>
            </a:extLst>
          </p:cNvPr>
          <p:cNvSpPr/>
          <p:nvPr/>
        </p:nvSpPr>
        <p:spPr>
          <a:xfrm>
            <a:off x="0" y="4752870"/>
            <a:ext cx="7465925" cy="11272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מחבר ישר 10">
            <a:extLst>
              <a:ext uri="{FF2B5EF4-FFF2-40B4-BE49-F238E27FC236}">
                <a16:creationId xmlns:a16="http://schemas.microsoft.com/office/drawing/2014/main" id="{972E1AEA-3564-44E3-A086-C610E4C23676}"/>
              </a:ext>
            </a:extLst>
          </p:cNvPr>
          <p:cNvCxnSpPr/>
          <p:nvPr/>
        </p:nvCxnSpPr>
        <p:spPr>
          <a:xfrm>
            <a:off x="4602145" y="2071478"/>
            <a:ext cx="1158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6AF46BBF-CA0F-4D53-AB91-1F9848897A2C}"/>
              </a:ext>
            </a:extLst>
          </p:cNvPr>
          <p:cNvCxnSpPr/>
          <p:nvPr/>
        </p:nvCxnSpPr>
        <p:spPr>
          <a:xfrm>
            <a:off x="5980444" y="2806682"/>
            <a:ext cx="1158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מחבר ישר 12">
            <a:extLst>
              <a:ext uri="{FF2B5EF4-FFF2-40B4-BE49-F238E27FC236}">
                <a16:creationId xmlns:a16="http://schemas.microsoft.com/office/drawing/2014/main" id="{7E196A98-1E64-490B-B2DF-10D4FCA1E200}"/>
              </a:ext>
            </a:extLst>
          </p:cNvPr>
          <p:cNvCxnSpPr>
            <a:cxnSpLocks/>
          </p:cNvCxnSpPr>
          <p:nvPr/>
        </p:nvCxnSpPr>
        <p:spPr>
          <a:xfrm>
            <a:off x="1016558" y="3098085"/>
            <a:ext cx="47440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מחבר ישר 14">
            <a:extLst>
              <a:ext uri="{FF2B5EF4-FFF2-40B4-BE49-F238E27FC236}">
                <a16:creationId xmlns:a16="http://schemas.microsoft.com/office/drawing/2014/main" id="{C6B0F184-67F8-4182-B7AE-10B28B9CF28C}"/>
              </a:ext>
            </a:extLst>
          </p:cNvPr>
          <p:cNvCxnSpPr>
            <a:cxnSpLocks/>
          </p:cNvCxnSpPr>
          <p:nvPr/>
        </p:nvCxnSpPr>
        <p:spPr>
          <a:xfrm>
            <a:off x="1016558" y="3509910"/>
            <a:ext cx="279251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777D4484-CA37-4AE6-82B0-90E0ABFDE7B7}"/>
              </a:ext>
            </a:extLst>
          </p:cNvPr>
          <p:cNvCxnSpPr>
            <a:cxnSpLocks/>
          </p:cNvCxnSpPr>
          <p:nvPr/>
        </p:nvCxnSpPr>
        <p:spPr>
          <a:xfrm>
            <a:off x="1322290" y="4275260"/>
            <a:ext cx="2350953"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494614"/>
      </p:ext>
    </p:extLst>
  </p:cSld>
  <p:clrMapOvr>
    <a:masterClrMapping/>
  </p:clrMapOvr>
  <p:transition>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4790AA1F-A307-48FD-B5AE-4BBDBA254BE8}"/>
              </a:ext>
            </a:extLst>
          </p:cNvPr>
          <p:cNvSpPr>
            <a:spLocks noGrp="1"/>
          </p:cNvSpPr>
          <p:nvPr>
            <p:ph type="sldNum" sz="quarter" idx="12"/>
          </p:nvPr>
        </p:nvSpPr>
        <p:spPr/>
        <p:txBody>
          <a:bodyPr/>
          <a:lstStyle/>
          <a:p>
            <a:fld id="{2D49057D-B736-4A6D-B2DE-5377B3E20191}" type="slidenum">
              <a:rPr lang="en-US" altLang="he-IL" smtClean="0"/>
              <a:pPr/>
              <a:t>46</a:t>
            </a:fld>
            <a:endParaRPr lang="en-US" altLang="he-IL"/>
          </a:p>
        </p:txBody>
      </p:sp>
      <p:sp>
        <p:nvSpPr>
          <p:cNvPr id="4" name="כותרת 1">
            <a:extLst>
              <a:ext uri="{FF2B5EF4-FFF2-40B4-BE49-F238E27FC236}">
                <a16:creationId xmlns:a16="http://schemas.microsoft.com/office/drawing/2014/main" id="{D5B24021-E33F-44BE-BD71-E78117EFBE02}"/>
              </a:ext>
            </a:extLst>
          </p:cNvPr>
          <p:cNvSpPr txBox="1">
            <a:spLocks/>
          </p:cNvSpPr>
          <p:nvPr/>
        </p:nvSpPr>
        <p:spPr>
          <a:xfrm>
            <a:off x="352424" y="19208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SHARING</a:t>
            </a:r>
            <a:endParaRPr lang="he-IL" dirty="0"/>
          </a:p>
        </p:txBody>
      </p:sp>
      <p:pic>
        <p:nvPicPr>
          <p:cNvPr id="5" name="תמונה 4">
            <a:extLst>
              <a:ext uri="{FF2B5EF4-FFF2-40B4-BE49-F238E27FC236}">
                <a16:creationId xmlns:a16="http://schemas.microsoft.com/office/drawing/2014/main" id="{ACD676A5-2611-4328-B709-DB3C455990EE}"/>
              </a:ext>
            </a:extLst>
          </p:cNvPr>
          <p:cNvPicPr>
            <a:picLocks noChangeAspect="1"/>
          </p:cNvPicPr>
          <p:nvPr/>
        </p:nvPicPr>
        <p:blipFill>
          <a:blip r:embed="rId2"/>
          <a:stretch>
            <a:fillRect/>
          </a:stretch>
        </p:blipFill>
        <p:spPr>
          <a:xfrm>
            <a:off x="5765240" y="4415232"/>
            <a:ext cx="2464360" cy="1554928"/>
          </a:xfrm>
          <a:prstGeom prst="rect">
            <a:avLst/>
          </a:prstGeom>
        </p:spPr>
      </p:pic>
      <p:sp>
        <p:nvSpPr>
          <p:cNvPr id="6" name="אליפסה 5">
            <a:extLst>
              <a:ext uri="{FF2B5EF4-FFF2-40B4-BE49-F238E27FC236}">
                <a16:creationId xmlns:a16="http://schemas.microsoft.com/office/drawing/2014/main" id="{5C8EE650-F0D3-4F98-880F-5E863FC3FCC7}"/>
              </a:ext>
            </a:extLst>
          </p:cNvPr>
          <p:cNvSpPr/>
          <p:nvPr/>
        </p:nvSpPr>
        <p:spPr>
          <a:xfrm>
            <a:off x="6364729" y="5488276"/>
            <a:ext cx="1265382" cy="526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תמונה 6">
            <a:extLst>
              <a:ext uri="{FF2B5EF4-FFF2-40B4-BE49-F238E27FC236}">
                <a16:creationId xmlns:a16="http://schemas.microsoft.com/office/drawing/2014/main" id="{8399E232-5EBD-4E8C-AA58-54339BD067C8}"/>
              </a:ext>
            </a:extLst>
          </p:cNvPr>
          <p:cNvPicPr>
            <a:picLocks noChangeAspect="1"/>
          </p:cNvPicPr>
          <p:nvPr/>
        </p:nvPicPr>
        <p:blipFill rotWithShape="1">
          <a:blip r:embed="rId3"/>
          <a:srcRect l="5861" t="7963" r="42246" b="25623"/>
          <a:stretch/>
        </p:blipFill>
        <p:spPr>
          <a:xfrm>
            <a:off x="75800" y="856463"/>
            <a:ext cx="6708336" cy="3914718"/>
          </a:xfrm>
          <a:prstGeom prst="rect">
            <a:avLst/>
          </a:prstGeom>
        </p:spPr>
      </p:pic>
    </p:spTree>
    <p:extLst>
      <p:ext uri="{BB962C8B-B14F-4D97-AF65-F5344CB8AC3E}">
        <p14:creationId xmlns:p14="http://schemas.microsoft.com/office/powerpoint/2010/main" val="2772267179"/>
      </p:ext>
    </p:extLst>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4790AA1F-A307-48FD-B5AE-4BBDBA254BE8}"/>
              </a:ext>
            </a:extLst>
          </p:cNvPr>
          <p:cNvSpPr>
            <a:spLocks noGrp="1"/>
          </p:cNvSpPr>
          <p:nvPr>
            <p:ph type="sldNum" sz="quarter" idx="12"/>
          </p:nvPr>
        </p:nvSpPr>
        <p:spPr/>
        <p:txBody>
          <a:bodyPr/>
          <a:lstStyle/>
          <a:p>
            <a:fld id="{2D49057D-B736-4A6D-B2DE-5377B3E20191}" type="slidenum">
              <a:rPr lang="en-US" altLang="he-IL" smtClean="0"/>
              <a:pPr/>
              <a:t>47</a:t>
            </a:fld>
            <a:endParaRPr lang="en-US" altLang="he-IL"/>
          </a:p>
        </p:txBody>
      </p:sp>
      <p:sp>
        <p:nvSpPr>
          <p:cNvPr id="4" name="כותרת 1">
            <a:extLst>
              <a:ext uri="{FF2B5EF4-FFF2-40B4-BE49-F238E27FC236}">
                <a16:creationId xmlns:a16="http://schemas.microsoft.com/office/drawing/2014/main" id="{D5B24021-E33F-44BE-BD71-E78117EFBE02}"/>
              </a:ext>
            </a:extLst>
          </p:cNvPr>
          <p:cNvSpPr txBox="1">
            <a:spLocks/>
          </p:cNvSpPr>
          <p:nvPr/>
        </p:nvSpPr>
        <p:spPr>
          <a:xfrm>
            <a:off x="352423" y="192088"/>
            <a:ext cx="7193889"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SHARING – HOOTSUIT CASE STUDY</a:t>
            </a:r>
            <a:endParaRPr lang="he-IL" dirty="0"/>
          </a:p>
        </p:txBody>
      </p:sp>
      <p:pic>
        <p:nvPicPr>
          <p:cNvPr id="5" name="תמונה 4">
            <a:extLst>
              <a:ext uri="{FF2B5EF4-FFF2-40B4-BE49-F238E27FC236}">
                <a16:creationId xmlns:a16="http://schemas.microsoft.com/office/drawing/2014/main" id="{ACD676A5-2611-4328-B709-DB3C455990EE}"/>
              </a:ext>
            </a:extLst>
          </p:cNvPr>
          <p:cNvPicPr>
            <a:picLocks noChangeAspect="1"/>
          </p:cNvPicPr>
          <p:nvPr/>
        </p:nvPicPr>
        <p:blipFill>
          <a:blip r:embed="rId2"/>
          <a:stretch>
            <a:fillRect/>
          </a:stretch>
        </p:blipFill>
        <p:spPr>
          <a:xfrm>
            <a:off x="5765240" y="4415232"/>
            <a:ext cx="2464360" cy="1554928"/>
          </a:xfrm>
          <a:prstGeom prst="rect">
            <a:avLst/>
          </a:prstGeom>
        </p:spPr>
      </p:pic>
      <p:sp>
        <p:nvSpPr>
          <p:cNvPr id="6" name="אליפסה 5">
            <a:extLst>
              <a:ext uri="{FF2B5EF4-FFF2-40B4-BE49-F238E27FC236}">
                <a16:creationId xmlns:a16="http://schemas.microsoft.com/office/drawing/2014/main" id="{5C8EE650-F0D3-4F98-880F-5E863FC3FCC7}"/>
              </a:ext>
            </a:extLst>
          </p:cNvPr>
          <p:cNvSpPr/>
          <p:nvPr/>
        </p:nvSpPr>
        <p:spPr>
          <a:xfrm>
            <a:off x="6364729" y="5488276"/>
            <a:ext cx="1265382" cy="526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AutoShape 2" descr="×ª××¦××ª ×ª××× × ×¢×××¨ âªHOOTSUITEâ¬â">
            <a:extLst>
              <a:ext uri="{FF2B5EF4-FFF2-40B4-BE49-F238E27FC236}">
                <a16:creationId xmlns:a16="http://schemas.microsoft.com/office/drawing/2014/main" id="{DB8F13E0-D434-445B-81AA-55BD3F520441}"/>
              </a:ext>
            </a:extLst>
          </p:cNvPr>
          <p:cNvSpPr>
            <a:spLocks noChangeAspect="1" noChangeArrowheads="1"/>
          </p:cNvSpPr>
          <p:nvPr/>
        </p:nvSpPr>
        <p:spPr bwMode="auto">
          <a:xfrm>
            <a:off x="3962400" y="2819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8" name="תמונה 7">
            <a:extLst>
              <a:ext uri="{FF2B5EF4-FFF2-40B4-BE49-F238E27FC236}">
                <a16:creationId xmlns:a16="http://schemas.microsoft.com/office/drawing/2014/main" id="{D57ED771-66B8-437F-BBE0-5D35B277E5D3}"/>
              </a:ext>
            </a:extLst>
          </p:cNvPr>
          <p:cNvPicPr>
            <a:picLocks noChangeAspect="1"/>
          </p:cNvPicPr>
          <p:nvPr/>
        </p:nvPicPr>
        <p:blipFill>
          <a:blip r:embed="rId3"/>
          <a:stretch>
            <a:fillRect/>
          </a:stretch>
        </p:blipFill>
        <p:spPr>
          <a:xfrm>
            <a:off x="-10048" y="888416"/>
            <a:ext cx="8239648" cy="5149780"/>
          </a:xfrm>
          <a:prstGeom prst="rect">
            <a:avLst/>
          </a:prstGeom>
        </p:spPr>
      </p:pic>
    </p:spTree>
    <p:extLst>
      <p:ext uri="{BB962C8B-B14F-4D97-AF65-F5344CB8AC3E}">
        <p14:creationId xmlns:p14="http://schemas.microsoft.com/office/powerpoint/2010/main" val="3271729892"/>
      </p:ext>
    </p:extLst>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ª××¦××ª ×ª××× × ×¢×××¨ âªHOOTSUITEâ¬â">
            <a:extLst>
              <a:ext uri="{FF2B5EF4-FFF2-40B4-BE49-F238E27FC236}">
                <a16:creationId xmlns:a16="http://schemas.microsoft.com/office/drawing/2014/main" id="{DB8F13E0-D434-445B-81AA-55BD3F520441}"/>
              </a:ext>
            </a:extLst>
          </p:cNvPr>
          <p:cNvSpPr>
            <a:spLocks noChangeAspect="1" noChangeArrowheads="1"/>
          </p:cNvSpPr>
          <p:nvPr/>
        </p:nvSpPr>
        <p:spPr bwMode="auto">
          <a:xfrm>
            <a:off x="3962400" y="2819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7" name="תמונה 6">
            <a:extLst>
              <a:ext uri="{FF2B5EF4-FFF2-40B4-BE49-F238E27FC236}">
                <a16:creationId xmlns:a16="http://schemas.microsoft.com/office/drawing/2014/main" id="{1D0B9BD5-0054-4FB6-9E10-764F83A695F2}"/>
              </a:ext>
            </a:extLst>
          </p:cNvPr>
          <p:cNvPicPr>
            <a:picLocks noChangeAspect="1"/>
          </p:cNvPicPr>
          <p:nvPr/>
        </p:nvPicPr>
        <p:blipFill>
          <a:blip r:embed="rId2"/>
          <a:stretch>
            <a:fillRect/>
          </a:stretch>
        </p:blipFill>
        <p:spPr>
          <a:xfrm>
            <a:off x="0" y="1022350"/>
            <a:ext cx="8229600" cy="4921250"/>
          </a:xfrm>
          <a:prstGeom prst="rect">
            <a:avLst/>
          </a:prstGeom>
        </p:spPr>
      </p:pic>
      <p:sp>
        <p:nvSpPr>
          <p:cNvPr id="9" name="כותרת 1">
            <a:extLst>
              <a:ext uri="{FF2B5EF4-FFF2-40B4-BE49-F238E27FC236}">
                <a16:creationId xmlns:a16="http://schemas.microsoft.com/office/drawing/2014/main" id="{CEA95B97-E40F-4BAD-AE68-BD7245565C90}"/>
              </a:ext>
            </a:extLst>
          </p:cNvPr>
          <p:cNvSpPr txBox="1">
            <a:spLocks/>
          </p:cNvSpPr>
          <p:nvPr/>
        </p:nvSpPr>
        <p:spPr>
          <a:xfrm>
            <a:off x="365455" y="31750"/>
            <a:ext cx="7193889"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SHARING – HOOTSUIT CASE STUDY</a:t>
            </a:r>
          </a:p>
          <a:p>
            <a:r>
              <a:rPr lang="en-US" sz="2000" dirty="0">
                <a:solidFill>
                  <a:schemeClr val="tx2">
                    <a:lumMod val="50000"/>
                  </a:schemeClr>
                </a:solidFill>
              </a:rPr>
              <a:t>Richer social listening. Smarter business decisions</a:t>
            </a:r>
            <a:r>
              <a:rPr lang="en-US" dirty="0"/>
              <a:t>.</a:t>
            </a:r>
          </a:p>
          <a:p>
            <a:endParaRPr lang="he-IL" dirty="0"/>
          </a:p>
        </p:txBody>
      </p:sp>
    </p:spTree>
    <p:extLst>
      <p:ext uri="{BB962C8B-B14F-4D97-AF65-F5344CB8AC3E}">
        <p14:creationId xmlns:p14="http://schemas.microsoft.com/office/powerpoint/2010/main" val="2760171703"/>
      </p:ext>
    </p:extLst>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ª××¦××ª ×ª××× × ×¢×××¨ âªHOOTSUITEâ¬â">
            <a:extLst>
              <a:ext uri="{FF2B5EF4-FFF2-40B4-BE49-F238E27FC236}">
                <a16:creationId xmlns:a16="http://schemas.microsoft.com/office/drawing/2014/main" id="{DB8F13E0-D434-445B-81AA-55BD3F520441}"/>
              </a:ext>
            </a:extLst>
          </p:cNvPr>
          <p:cNvSpPr>
            <a:spLocks noChangeAspect="1" noChangeArrowheads="1"/>
          </p:cNvSpPr>
          <p:nvPr/>
        </p:nvSpPr>
        <p:spPr bwMode="auto">
          <a:xfrm>
            <a:off x="3962400" y="2819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כותרת 1">
            <a:extLst>
              <a:ext uri="{FF2B5EF4-FFF2-40B4-BE49-F238E27FC236}">
                <a16:creationId xmlns:a16="http://schemas.microsoft.com/office/drawing/2014/main" id="{CEA95B97-E40F-4BAD-AE68-BD7245565C90}"/>
              </a:ext>
            </a:extLst>
          </p:cNvPr>
          <p:cNvSpPr txBox="1">
            <a:spLocks/>
          </p:cNvSpPr>
          <p:nvPr/>
        </p:nvSpPr>
        <p:spPr>
          <a:xfrm>
            <a:off x="365455" y="31750"/>
            <a:ext cx="7193889"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SHARING – HOOTSUIT CASE STUDY</a:t>
            </a:r>
          </a:p>
          <a:p>
            <a:r>
              <a:rPr lang="en-US" sz="2000" dirty="0">
                <a:solidFill>
                  <a:schemeClr val="tx2">
                    <a:lumMod val="50000"/>
                  </a:schemeClr>
                </a:solidFill>
              </a:rPr>
              <a:t>Richer social listening. Smarter business decisions</a:t>
            </a:r>
            <a:r>
              <a:rPr lang="en-US" dirty="0"/>
              <a:t>.</a:t>
            </a:r>
          </a:p>
          <a:p>
            <a:endParaRPr lang="he-IL" dirty="0"/>
          </a:p>
        </p:txBody>
      </p:sp>
      <p:pic>
        <p:nvPicPr>
          <p:cNvPr id="36866" name="Picture 2" descr="https://hootsuite.com/id/content/download/12448/438243/img-overall-sentiment.png.png">
            <a:extLst>
              <a:ext uri="{FF2B5EF4-FFF2-40B4-BE49-F238E27FC236}">
                <a16:creationId xmlns:a16="http://schemas.microsoft.com/office/drawing/2014/main" id="{063A2B43-31D2-4963-A5F7-A2639FCAB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072" y="1356527"/>
            <a:ext cx="3752655" cy="2093355"/>
          </a:xfrm>
          <a:prstGeom prst="rect">
            <a:avLst/>
          </a:prstGeom>
          <a:noFill/>
          <a:extLst>
            <a:ext uri="{909E8E84-426E-40DD-AFC4-6F175D3DCCD1}">
              <a14:hiddenFill xmlns:a14="http://schemas.microsoft.com/office/drawing/2010/main">
                <a:solidFill>
                  <a:srgbClr val="FFFFFF"/>
                </a:solidFill>
              </a14:hiddenFill>
            </a:ext>
          </a:extLst>
        </p:spPr>
      </p:pic>
      <p:sp>
        <p:nvSpPr>
          <p:cNvPr id="2" name="מלבן 1">
            <a:extLst>
              <a:ext uri="{FF2B5EF4-FFF2-40B4-BE49-F238E27FC236}">
                <a16:creationId xmlns:a16="http://schemas.microsoft.com/office/drawing/2014/main" id="{C9BE1BAE-C3B0-474E-A761-5DBAB9C27159}"/>
              </a:ext>
            </a:extLst>
          </p:cNvPr>
          <p:cNvSpPr/>
          <p:nvPr/>
        </p:nvSpPr>
        <p:spPr>
          <a:xfrm>
            <a:off x="0" y="1921851"/>
            <a:ext cx="1803679" cy="1077218"/>
          </a:xfrm>
          <a:prstGeom prst="rect">
            <a:avLst/>
          </a:prstGeom>
          <a:ln>
            <a:solidFill>
              <a:schemeClr val="tx1"/>
            </a:solidFill>
          </a:ln>
        </p:spPr>
        <p:txBody>
          <a:bodyPr wrap="square">
            <a:spAutoFit/>
          </a:bodyPr>
          <a:lstStyle/>
          <a:p>
            <a:r>
              <a:rPr lang="en-US" b="1" dirty="0">
                <a:solidFill>
                  <a:srgbClr val="333333"/>
                </a:solidFill>
                <a:latin typeface="Open Sans"/>
              </a:rPr>
              <a:t>Gauge the social sentiment around your brand</a:t>
            </a:r>
            <a:endParaRPr lang="en-US" b="1" i="0" dirty="0">
              <a:solidFill>
                <a:srgbClr val="333333"/>
              </a:solidFill>
              <a:effectLst/>
              <a:latin typeface="Open Sans"/>
            </a:endParaRPr>
          </a:p>
        </p:txBody>
      </p:sp>
      <p:pic>
        <p:nvPicPr>
          <p:cNvPr id="36868" name="Picture 4" descr="https://hootsuite.com/id/content/download/12451/438259/img-real-time-data.png.png">
            <a:extLst>
              <a:ext uri="{FF2B5EF4-FFF2-40B4-BE49-F238E27FC236}">
                <a16:creationId xmlns:a16="http://schemas.microsoft.com/office/drawing/2014/main" id="{A3D4EC95-39F9-499B-8AC2-D56B6ECCB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399" y="1471042"/>
            <a:ext cx="3530665" cy="19788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F71A00F1-4CB5-4264-B0D2-9E15C552096F}"/>
              </a:ext>
            </a:extLst>
          </p:cNvPr>
          <p:cNvSpPr/>
          <p:nvPr/>
        </p:nvSpPr>
        <p:spPr>
          <a:xfrm>
            <a:off x="4982625" y="2044962"/>
            <a:ext cx="1795014" cy="830997"/>
          </a:xfrm>
          <a:prstGeom prst="rect">
            <a:avLst/>
          </a:prstGeom>
        </p:spPr>
        <p:txBody>
          <a:bodyPr wrap="square">
            <a:spAutoFit/>
          </a:bodyPr>
          <a:lstStyle/>
          <a:p>
            <a:r>
              <a:rPr lang="en-US" b="1" dirty="0">
                <a:solidFill>
                  <a:srgbClr val="333333"/>
                </a:solidFill>
                <a:latin typeface="Open Sans"/>
              </a:rPr>
              <a:t>Stop missing conversations that matter</a:t>
            </a:r>
            <a:endParaRPr lang="en-US" b="1" i="0" dirty="0">
              <a:solidFill>
                <a:srgbClr val="333333"/>
              </a:solidFill>
              <a:effectLst/>
              <a:latin typeface="Open Sans"/>
            </a:endParaRPr>
          </a:p>
        </p:txBody>
      </p:sp>
      <p:pic>
        <p:nvPicPr>
          <p:cNvPr id="36870" name="Picture 6" descr="https://hootsuite.com/id/content/download/12457/438291/img-trend.png.png">
            <a:extLst>
              <a:ext uri="{FF2B5EF4-FFF2-40B4-BE49-F238E27FC236}">
                <a16:creationId xmlns:a16="http://schemas.microsoft.com/office/drawing/2014/main" id="{DC8DACD5-B458-42DD-8851-CE0380F096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53" y="3487230"/>
            <a:ext cx="4338794" cy="2424620"/>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a:extLst>
              <a:ext uri="{FF2B5EF4-FFF2-40B4-BE49-F238E27FC236}">
                <a16:creationId xmlns:a16="http://schemas.microsoft.com/office/drawing/2014/main" id="{416040D1-E20B-4ECD-945E-56E794DF22F2}"/>
              </a:ext>
            </a:extLst>
          </p:cNvPr>
          <p:cNvSpPr/>
          <p:nvPr/>
        </p:nvSpPr>
        <p:spPr>
          <a:xfrm>
            <a:off x="3962399" y="5124933"/>
            <a:ext cx="2314470" cy="584775"/>
          </a:xfrm>
          <a:prstGeom prst="rect">
            <a:avLst/>
          </a:prstGeom>
        </p:spPr>
        <p:txBody>
          <a:bodyPr wrap="square">
            <a:spAutoFit/>
          </a:bodyPr>
          <a:lstStyle/>
          <a:p>
            <a:r>
              <a:rPr lang="en-US" b="1" dirty="0">
                <a:solidFill>
                  <a:srgbClr val="333333"/>
                </a:solidFill>
                <a:latin typeface="Open Sans"/>
              </a:rPr>
              <a:t>Be the first to know when trends take off</a:t>
            </a:r>
            <a:endParaRPr lang="en-US" b="1" i="0" dirty="0">
              <a:solidFill>
                <a:srgbClr val="333333"/>
              </a:solidFill>
              <a:effectLst/>
              <a:latin typeface="Open Sans"/>
            </a:endParaRPr>
          </a:p>
        </p:txBody>
      </p:sp>
    </p:spTree>
    <p:extLst>
      <p:ext uri="{BB962C8B-B14F-4D97-AF65-F5344CB8AC3E}">
        <p14:creationId xmlns:p14="http://schemas.microsoft.com/office/powerpoint/2010/main" val="2420352867"/>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itle 1">
            <a:extLst>
              <a:ext uri="{FF2B5EF4-FFF2-40B4-BE49-F238E27FC236}">
                <a16:creationId xmlns:a16="http://schemas.microsoft.com/office/drawing/2014/main" id="{C947F604-D672-4E23-BB7B-39A067483B45}"/>
              </a:ext>
            </a:extLst>
          </p:cNvPr>
          <p:cNvSpPr>
            <a:spLocks noGrp="1"/>
          </p:cNvSpPr>
          <p:nvPr>
            <p:ph type="title"/>
          </p:nvPr>
        </p:nvSpPr>
        <p:spPr/>
        <p:txBody>
          <a:bodyPr/>
          <a:lstStyle/>
          <a:p>
            <a:pPr eaLnBrk="1" hangingPunct="1"/>
            <a:r>
              <a:rPr lang="en-US" altLang="he-IL" dirty="0"/>
              <a:t>Types of Innovation</a:t>
            </a:r>
          </a:p>
        </p:txBody>
      </p:sp>
      <p:sp>
        <p:nvSpPr>
          <p:cNvPr id="49158" name="Slide Number Placeholder 3">
            <a:extLst>
              <a:ext uri="{FF2B5EF4-FFF2-40B4-BE49-F238E27FC236}">
                <a16:creationId xmlns:a16="http://schemas.microsoft.com/office/drawing/2014/main" id="{5248FB46-68B8-4F23-9CC8-2ED7A525F43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643915" indent="-247660" eaLnBrk="0" hangingPunct="0">
              <a:defRPr>
                <a:solidFill>
                  <a:schemeClr val="tx1"/>
                </a:solidFill>
                <a:latin typeface="Arial" panose="020B0604020202020204" pitchFamily="34" charset="0"/>
                <a:cs typeface="Arial" panose="020B0604020202020204" pitchFamily="34" charset="0"/>
              </a:defRPr>
            </a:lvl2pPr>
            <a:lvl3pPr marL="990638" indent="-198128" eaLnBrk="0" hangingPunct="0">
              <a:defRPr>
                <a:solidFill>
                  <a:schemeClr val="tx1"/>
                </a:solidFill>
                <a:latin typeface="Arial" panose="020B0604020202020204" pitchFamily="34" charset="0"/>
                <a:cs typeface="Arial" panose="020B0604020202020204" pitchFamily="34" charset="0"/>
              </a:defRPr>
            </a:lvl3pPr>
            <a:lvl4pPr marL="1386893" indent="-198128" eaLnBrk="0" hangingPunct="0">
              <a:defRPr>
                <a:solidFill>
                  <a:schemeClr val="tx1"/>
                </a:solidFill>
                <a:latin typeface="Arial" panose="020B0604020202020204" pitchFamily="34" charset="0"/>
                <a:cs typeface="Arial" panose="020B0604020202020204" pitchFamily="34" charset="0"/>
              </a:defRPr>
            </a:lvl4pPr>
            <a:lvl5pPr marL="1783149" indent="-198128" eaLnBrk="0" hangingPunct="0">
              <a:defRPr>
                <a:solidFill>
                  <a:schemeClr val="tx1"/>
                </a:solidFill>
                <a:latin typeface="Arial" panose="020B0604020202020204" pitchFamily="34" charset="0"/>
                <a:cs typeface="Arial" panose="020B0604020202020204" pitchFamily="34" charset="0"/>
              </a:defRPr>
            </a:lvl5pPr>
            <a:lvl6pPr marL="217940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575659"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971914"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368170" indent="-198128"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a:solidFill>
                  <a:srgbClr val="FFFFFF"/>
                </a:solidFill>
                <a:latin typeface="Times New Roman" panose="02020603050405020304" pitchFamily="18" charset="0"/>
                <a:cs typeface="Times New Roman" panose="02020603050405020304" pitchFamily="18" charset="0"/>
              </a:rPr>
              <a:t>5-</a:t>
            </a:r>
            <a:fld id="{3B2D8230-9796-4042-8262-AF43987D3E6F}" type="slidenum">
              <a:rPr lang="en-US" altLang="he-IL">
                <a:solidFill>
                  <a:srgbClr val="FFFFFF"/>
                </a:solidFill>
                <a:latin typeface="Times New Roman" panose="02020603050405020304" pitchFamily="18" charset="0"/>
                <a:cs typeface="Times New Roman" panose="02020603050405020304" pitchFamily="18" charset="0"/>
              </a:rPr>
              <a:pPr eaLnBrk="1" hangingPunct="1"/>
              <a:t>5</a:t>
            </a:fld>
            <a:endParaRPr lang="en-US" altLang="he-IL">
              <a:solidFill>
                <a:srgbClr val="FFFFFF"/>
              </a:solidFill>
              <a:latin typeface="Times New Roman" panose="02020603050405020304" pitchFamily="18" charset="0"/>
              <a:cs typeface="Times New Roman" panose="02020603050405020304" pitchFamily="18" charset="0"/>
            </a:endParaRPr>
          </a:p>
        </p:txBody>
      </p:sp>
      <p:pic>
        <p:nvPicPr>
          <p:cNvPr id="7" name="Picture 7" descr="A close up of a logo&#10;&#10;Description generated with very high confidence">
            <a:extLst>
              <a:ext uri="{FF2B5EF4-FFF2-40B4-BE49-F238E27FC236}">
                <a16:creationId xmlns:a16="http://schemas.microsoft.com/office/drawing/2014/main" id="{4D8762E4-AA62-45DD-93AB-5195B8D86DF6}"/>
              </a:ext>
            </a:extLst>
          </p:cNvPr>
          <p:cNvPicPr>
            <a:picLocks noChangeAspect="1"/>
          </p:cNvPicPr>
          <p:nvPr/>
        </p:nvPicPr>
        <p:blipFill>
          <a:blip r:embed="rId3"/>
          <a:stretch>
            <a:fillRect/>
          </a:stretch>
        </p:blipFill>
        <p:spPr>
          <a:xfrm>
            <a:off x="4103380" y="2743200"/>
            <a:ext cx="28595" cy="457200"/>
          </a:xfrm>
          <a:prstGeom prst="rect">
            <a:avLst/>
          </a:prstGeom>
        </p:spPr>
      </p:pic>
      <p:pic>
        <p:nvPicPr>
          <p:cNvPr id="2" name="Picture 2" descr="A screenshot of a cell phone&#10;&#10;Description generated with very high confidence">
            <a:extLst>
              <a:ext uri="{FF2B5EF4-FFF2-40B4-BE49-F238E27FC236}">
                <a16:creationId xmlns:a16="http://schemas.microsoft.com/office/drawing/2014/main" id="{513C7BA8-143E-48D2-BF38-CEE5ABC9B422}"/>
              </a:ext>
            </a:extLst>
          </p:cNvPr>
          <p:cNvPicPr>
            <a:picLocks noChangeAspect="1"/>
          </p:cNvPicPr>
          <p:nvPr/>
        </p:nvPicPr>
        <p:blipFill rotWithShape="1">
          <a:blip r:embed="rId4"/>
          <a:srcRect l="10840" t="6850" r="7095" b="12372"/>
          <a:stretch/>
        </p:blipFill>
        <p:spPr>
          <a:xfrm>
            <a:off x="131428" y="1361660"/>
            <a:ext cx="6904166" cy="4104862"/>
          </a:xfrm>
          <a:prstGeom prst="rect">
            <a:avLst/>
          </a:prstGeom>
        </p:spPr>
      </p:pic>
    </p:spTree>
    <p:extLst>
      <p:ext uri="{BB962C8B-B14F-4D97-AF65-F5344CB8AC3E}">
        <p14:creationId xmlns:p14="http://schemas.microsoft.com/office/powerpoint/2010/main" val="37370344"/>
      </p:ext>
    </p:extLst>
  </p:cSld>
  <p:clrMapOvr>
    <a:masterClrMapping/>
  </p:clrMapOvr>
  <p:transition>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4790AA1F-A307-48FD-B5AE-4BBDBA254BE8}"/>
              </a:ext>
            </a:extLst>
          </p:cNvPr>
          <p:cNvSpPr>
            <a:spLocks noGrp="1"/>
          </p:cNvSpPr>
          <p:nvPr>
            <p:ph type="sldNum" sz="quarter" idx="12"/>
          </p:nvPr>
        </p:nvSpPr>
        <p:spPr/>
        <p:txBody>
          <a:bodyPr/>
          <a:lstStyle/>
          <a:p>
            <a:fld id="{2D49057D-B736-4A6D-B2DE-5377B3E20191}" type="slidenum">
              <a:rPr lang="en-US" altLang="he-IL" smtClean="0"/>
              <a:pPr/>
              <a:t>50</a:t>
            </a:fld>
            <a:endParaRPr lang="en-US" altLang="he-IL"/>
          </a:p>
        </p:txBody>
      </p:sp>
      <p:sp>
        <p:nvSpPr>
          <p:cNvPr id="4" name="כותרת 1">
            <a:extLst>
              <a:ext uri="{FF2B5EF4-FFF2-40B4-BE49-F238E27FC236}">
                <a16:creationId xmlns:a16="http://schemas.microsoft.com/office/drawing/2014/main" id="{D5B24021-E33F-44BE-BD71-E78117EFBE02}"/>
              </a:ext>
            </a:extLst>
          </p:cNvPr>
          <p:cNvSpPr txBox="1">
            <a:spLocks/>
          </p:cNvSpPr>
          <p:nvPr/>
        </p:nvSpPr>
        <p:spPr>
          <a:xfrm>
            <a:off x="352424" y="192088"/>
            <a:ext cx="6515100" cy="990600"/>
          </a:xfrm>
          <a:prstGeom prst="rect">
            <a:avLst/>
          </a:prstGeom>
        </p:spPr>
        <p:txBody>
          <a:bodyPr/>
          <a:lst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a:lstStyle>
          <a:p>
            <a:r>
              <a:rPr lang="en-US" dirty="0"/>
              <a:t>REPLICATION</a:t>
            </a:r>
            <a:endParaRPr lang="he-IL" dirty="0"/>
          </a:p>
        </p:txBody>
      </p:sp>
      <p:pic>
        <p:nvPicPr>
          <p:cNvPr id="5" name="תמונה 4">
            <a:extLst>
              <a:ext uri="{FF2B5EF4-FFF2-40B4-BE49-F238E27FC236}">
                <a16:creationId xmlns:a16="http://schemas.microsoft.com/office/drawing/2014/main" id="{ACD676A5-2611-4328-B709-DB3C455990EE}"/>
              </a:ext>
            </a:extLst>
          </p:cNvPr>
          <p:cNvPicPr>
            <a:picLocks noChangeAspect="1"/>
          </p:cNvPicPr>
          <p:nvPr/>
        </p:nvPicPr>
        <p:blipFill>
          <a:blip r:embed="rId2"/>
          <a:stretch>
            <a:fillRect/>
          </a:stretch>
        </p:blipFill>
        <p:spPr>
          <a:xfrm>
            <a:off x="5551956" y="1964589"/>
            <a:ext cx="2464360" cy="1554928"/>
          </a:xfrm>
          <a:prstGeom prst="rect">
            <a:avLst/>
          </a:prstGeom>
        </p:spPr>
      </p:pic>
      <p:sp>
        <p:nvSpPr>
          <p:cNvPr id="6" name="אליפסה 5">
            <a:extLst>
              <a:ext uri="{FF2B5EF4-FFF2-40B4-BE49-F238E27FC236}">
                <a16:creationId xmlns:a16="http://schemas.microsoft.com/office/drawing/2014/main" id="{5C8EE650-F0D3-4F98-880F-5E863FC3FCC7}"/>
              </a:ext>
            </a:extLst>
          </p:cNvPr>
          <p:cNvSpPr/>
          <p:nvPr/>
        </p:nvSpPr>
        <p:spPr>
          <a:xfrm>
            <a:off x="5387770" y="2445328"/>
            <a:ext cx="1265382" cy="526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33431305"/>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AFB8566-794D-41A7-93D6-AE69555F4268}"/>
              </a:ext>
            </a:extLst>
          </p:cNvPr>
          <p:cNvSpPr>
            <a:spLocks noGrp="1"/>
          </p:cNvSpPr>
          <p:nvPr>
            <p:ph type="title"/>
          </p:nvPr>
        </p:nvSpPr>
        <p:spPr/>
        <p:txBody>
          <a:bodyPr/>
          <a:lstStyle/>
          <a:p>
            <a:r>
              <a:rPr lang="en-US" dirty="0"/>
              <a:t>Innovation degrees</a:t>
            </a:r>
            <a:endParaRPr lang="he-IL" dirty="0"/>
          </a:p>
        </p:txBody>
      </p:sp>
      <p:sp>
        <p:nvSpPr>
          <p:cNvPr id="4" name="מציין מיקום של מספר שקופית 3">
            <a:extLst>
              <a:ext uri="{FF2B5EF4-FFF2-40B4-BE49-F238E27FC236}">
                <a16:creationId xmlns:a16="http://schemas.microsoft.com/office/drawing/2014/main" id="{1AAC916A-BF61-4CD0-9FBF-365890191930}"/>
              </a:ext>
            </a:extLst>
          </p:cNvPr>
          <p:cNvSpPr>
            <a:spLocks noGrp="1"/>
          </p:cNvSpPr>
          <p:nvPr>
            <p:ph type="sldNum" sz="quarter" idx="12"/>
          </p:nvPr>
        </p:nvSpPr>
        <p:spPr/>
        <p:txBody>
          <a:bodyPr/>
          <a:lstStyle/>
          <a:p>
            <a:fld id="{C555FA80-D8CC-49AB-88F8-B2D275340DB4}" type="slidenum">
              <a:rPr lang="en-US" altLang="he-IL" smtClean="0"/>
              <a:pPr/>
              <a:t>6</a:t>
            </a:fld>
            <a:endParaRPr lang="en-US" altLang="he-IL"/>
          </a:p>
        </p:txBody>
      </p:sp>
      <p:pic>
        <p:nvPicPr>
          <p:cNvPr id="5" name="תמונה 4">
            <a:extLst>
              <a:ext uri="{FF2B5EF4-FFF2-40B4-BE49-F238E27FC236}">
                <a16:creationId xmlns:a16="http://schemas.microsoft.com/office/drawing/2014/main" id="{CAFDA4A9-71B7-4DAD-B297-52E3BBA71780}"/>
              </a:ext>
            </a:extLst>
          </p:cNvPr>
          <p:cNvPicPr>
            <a:picLocks noChangeAspect="1"/>
          </p:cNvPicPr>
          <p:nvPr/>
        </p:nvPicPr>
        <p:blipFill rotWithShape="1">
          <a:blip r:embed="rId2"/>
          <a:srcRect l="6763" r="12802" b="1121"/>
          <a:stretch/>
        </p:blipFill>
        <p:spPr>
          <a:xfrm>
            <a:off x="306802" y="1312863"/>
            <a:ext cx="6619461" cy="4383148"/>
          </a:xfrm>
          <a:prstGeom prst="rect">
            <a:avLst/>
          </a:prstGeom>
        </p:spPr>
      </p:pic>
    </p:spTree>
    <p:extLst>
      <p:ext uri="{BB962C8B-B14F-4D97-AF65-F5344CB8AC3E}">
        <p14:creationId xmlns:p14="http://schemas.microsoft.com/office/powerpoint/2010/main" val="1082050835"/>
      </p:ext>
    </p:extLst>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E965A046-F77F-4A74-8C5B-09D7E66703DA}"/>
              </a:ext>
            </a:extLst>
          </p:cNvPr>
          <p:cNvPicPr>
            <a:picLocks noChangeAspect="1"/>
          </p:cNvPicPr>
          <p:nvPr/>
        </p:nvPicPr>
        <p:blipFill>
          <a:blip r:embed="rId2"/>
          <a:stretch>
            <a:fillRect/>
          </a:stretch>
        </p:blipFill>
        <p:spPr>
          <a:xfrm>
            <a:off x="6381750" y="1312863"/>
            <a:ext cx="1847850" cy="2476500"/>
          </a:xfrm>
          <a:prstGeom prst="rect">
            <a:avLst/>
          </a:prstGeom>
        </p:spPr>
      </p:pic>
      <p:sp>
        <p:nvSpPr>
          <p:cNvPr id="2" name="כותרת 1">
            <a:extLst>
              <a:ext uri="{FF2B5EF4-FFF2-40B4-BE49-F238E27FC236}">
                <a16:creationId xmlns:a16="http://schemas.microsoft.com/office/drawing/2014/main" id="{DA0D38AF-2759-4144-B61E-568082330038}"/>
              </a:ext>
            </a:extLst>
          </p:cNvPr>
          <p:cNvSpPr>
            <a:spLocks noGrp="1"/>
          </p:cNvSpPr>
          <p:nvPr>
            <p:ph type="title"/>
          </p:nvPr>
        </p:nvSpPr>
        <p:spPr/>
        <p:txBody>
          <a:bodyPr>
            <a:normAutofit fontScale="90000"/>
          </a:bodyPr>
          <a:lstStyle/>
          <a:p>
            <a:pPr algn="ctr"/>
            <a:r>
              <a:rPr lang="en-US" b="0" dirty="0"/>
              <a:t>OPERATIONAL INNOVATION: </a:t>
            </a:r>
            <a:r>
              <a:rPr lang="en-US" sz="2200" b="0" dirty="0"/>
              <a:t>BREAKTHROUGH PERFORMANCE THROUGH PROCESS TRANSFORMATION</a:t>
            </a:r>
            <a:endParaRPr lang="he-IL" dirty="0"/>
          </a:p>
        </p:txBody>
      </p:sp>
      <p:sp>
        <p:nvSpPr>
          <p:cNvPr id="4" name="מציין מיקום של מספר שקופית 3">
            <a:extLst>
              <a:ext uri="{FF2B5EF4-FFF2-40B4-BE49-F238E27FC236}">
                <a16:creationId xmlns:a16="http://schemas.microsoft.com/office/drawing/2014/main" id="{702D6CFC-207A-4164-8AEB-E5EE9711EFC4}"/>
              </a:ext>
            </a:extLst>
          </p:cNvPr>
          <p:cNvSpPr>
            <a:spLocks noGrp="1"/>
          </p:cNvSpPr>
          <p:nvPr>
            <p:ph type="sldNum" sz="quarter" idx="12"/>
          </p:nvPr>
        </p:nvSpPr>
        <p:spPr/>
        <p:txBody>
          <a:bodyPr/>
          <a:lstStyle/>
          <a:p>
            <a:fld id="{C555FA80-D8CC-49AB-88F8-B2D275340DB4}" type="slidenum">
              <a:rPr lang="en-US" altLang="he-IL" smtClean="0"/>
              <a:pPr/>
              <a:t>7</a:t>
            </a:fld>
            <a:endParaRPr lang="en-US" altLang="he-IL"/>
          </a:p>
        </p:txBody>
      </p:sp>
      <p:pic>
        <p:nvPicPr>
          <p:cNvPr id="5" name="תמונה 4">
            <a:extLst>
              <a:ext uri="{FF2B5EF4-FFF2-40B4-BE49-F238E27FC236}">
                <a16:creationId xmlns:a16="http://schemas.microsoft.com/office/drawing/2014/main" id="{3EADD4C9-C126-4476-92D0-A1A414D8A798}"/>
              </a:ext>
            </a:extLst>
          </p:cNvPr>
          <p:cNvPicPr>
            <a:picLocks noChangeAspect="1"/>
          </p:cNvPicPr>
          <p:nvPr/>
        </p:nvPicPr>
        <p:blipFill rotWithShape="1">
          <a:blip r:embed="rId3"/>
          <a:srcRect l="5584" t="30348" r="36369"/>
          <a:stretch/>
        </p:blipFill>
        <p:spPr>
          <a:xfrm>
            <a:off x="152745" y="1471889"/>
            <a:ext cx="6036787" cy="3746154"/>
          </a:xfrm>
          <a:prstGeom prst="rect">
            <a:avLst/>
          </a:prstGeom>
        </p:spPr>
      </p:pic>
      <p:sp>
        <p:nvSpPr>
          <p:cNvPr id="6" name="AutoShape 2" descr="×ª××¦××ª ×ª××× × ×¢×××¨ âªhammer's operational innovationâ¬â">
            <a:extLst>
              <a:ext uri="{FF2B5EF4-FFF2-40B4-BE49-F238E27FC236}">
                <a16:creationId xmlns:a16="http://schemas.microsoft.com/office/drawing/2014/main" id="{05C81CAF-C1EC-4D32-A737-99C6BB6CD848}"/>
              </a:ext>
            </a:extLst>
          </p:cNvPr>
          <p:cNvSpPr>
            <a:spLocks noChangeAspect="1" noChangeArrowheads="1"/>
          </p:cNvSpPr>
          <p:nvPr/>
        </p:nvSpPr>
        <p:spPr bwMode="auto">
          <a:xfrm>
            <a:off x="3962400" y="2819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Tree>
    <p:extLst>
      <p:ext uri="{BB962C8B-B14F-4D97-AF65-F5344CB8AC3E}">
        <p14:creationId xmlns:p14="http://schemas.microsoft.com/office/powerpoint/2010/main" val="1932764215"/>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DA93C5BA-B76D-402F-BA0B-FCAE32AD001F}"/>
              </a:ext>
            </a:extLst>
          </p:cNvPr>
          <p:cNvSpPr>
            <a:spLocks noGrp="1"/>
          </p:cNvSpPr>
          <p:nvPr>
            <p:ph type="sldNum" sz="quarter" idx="12"/>
          </p:nvPr>
        </p:nvSpPr>
        <p:spPr/>
        <p:txBody>
          <a:bodyPr/>
          <a:lstStyle/>
          <a:p>
            <a:fld id="{C555FA80-D8CC-49AB-88F8-B2D275340DB4}" type="slidenum">
              <a:rPr lang="en-US" altLang="he-IL" smtClean="0"/>
              <a:pPr/>
              <a:t>8</a:t>
            </a:fld>
            <a:endParaRPr lang="en-US" altLang="he-IL"/>
          </a:p>
        </p:txBody>
      </p:sp>
      <p:pic>
        <p:nvPicPr>
          <p:cNvPr id="5" name="תמונה 4">
            <a:extLst>
              <a:ext uri="{FF2B5EF4-FFF2-40B4-BE49-F238E27FC236}">
                <a16:creationId xmlns:a16="http://schemas.microsoft.com/office/drawing/2014/main" id="{FDD614A2-1427-4EB0-AB5C-E695AD1BC74E}"/>
              </a:ext>
            </a:extLst>
          </p:cNvPr>
          <p:cNvPicPr>
            <a:picLocks noChangeAspect="1"/>
          </p:cNvPicPr>
          <p:nvPr/>
        </p:nvPicPr>
        <p:blipFill rotWithShape="1">
          <a:blip r:embed="rId2"/>
          <a:srcRect l="15838" r="17753"/>
          <a:stretch/>
        </p:blipFill>
        <p:spPr>
          <a:xfrm>
            <a:off x="678864" y="1268413"/>
            <a:ext cx="5979698" cy="4656680"/>
          </a:xfrm>
          <a:prstGeom prst="rect">
            <a:avLst/>
          </a:prstGeom>
        </p:spPr>
      </p:pic>
      <p:sp>
        <p:nvSpPr>
          <p:cNvPr id="6" name="כותרת 1">
            <a:extLst>
              <a:ext uri="{FF2B5EF4-FFF2-40B4-BE49-F238E27FC236}">
                <a16:creationId xmlns:a16="http://schemas.microsoft.com/office/drawing/2014/main" id="{288BF7CD-6031-4A0D-8D5D-784FAFA086FE}"/>
              </a:ext>
            </a:extLst>
          </p:cNvPr>
          <p:cNvSpPr>
            <a:spLocks noGrp="1"/>
          </p:cNvSpPr>
          <p:nvPr>
            <p:ph type="title"/>
          </p:nvPr>
        </p:nvSpPr>
        <p:spPr>
          <a:xfrm>
            <a:off x="149087" y="277813"/>
            <a:ext cx="6907696" cy="990600"/>
          </a:xfrm>
        </p:spPr>
        <p:txBody>
          <a:bodyPr lIns="0" rIns="0">
            <a:normAutofit fontScale="90000"/>
          </a:bodyPr>
          <a:lstStyle/>
          <a:p>
            <a:pPr algn="ctr"/>
            <a:r>
              <a:rPr lang="en-US" b="0" dirty="0"/>
              <a:t>OPERATIONAL INNOVATION advantages</a:t>
            </a:r>
            <a:endParaRPr lang="he-IL" dirty="0"/>
          </a:p>
        </p:txBody>
      </p:sp>
    </p:spTree>
    <p:extLst>
      <p:ext uri="{BB962C8B-B14F-4D97-AF65-F5344CB8AC3E}">
        <p14:creationId xmlns:p14="http://schemas.microsoft.com/office/powerpoint/2010/main" val="2086930700"/>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89E108-8370-4EFF-95FC-F1BEC54A6CB8}"/>
              </a:ext>
            </a:extLst>
          </p:cNvPr>
          <p:cNvSpPr>
            <a:spLocks noGrp="1"/>
          </p:cNvSpPr>
          <p:nvPr>
            <p:ph type="title"/>
          </p:nvPr>
        </p:nvSpPr>
        <p:spPr/>
        <p:txBody>
          <a:bodyPr/>
          <a:lstStyle/>
          <a:p>
            <a:r>
              <a:rPr lang="en-US" dirty="0"/>
              <a:t>Innovation dimensions</a:t>
            </a:r>
            <a:endParaRPr lang="he-IL" dirty="0"/>
          </a:p>
        </p:txBody>
      </p:sp>
      <p:sp>
        <p:nvSpPr>
          <p:cNvPr id="4" name="מציין מיקום של מספר שקופית 3">
            <a:extLst>
              <a:ext uri="{FF2B5EF4-FFF2-40B4-BE49-F238E27FC236}">
                <a16:creationId xmlns:a16="http://schemas.microsoft.com/office/drawing/2014/main" id="{84D98541-C64D-43FB-8D2A-6F114B6355D9}"/>
              </a:ext>
            </a:extLst>
          </p:cNvPr>
          <p:cNvSpPr>
            <a:spLocks noGrp="1"/>
          </p:cNvSpPr>
          <p:nvPr>
            <p:ph type="sldNum" sz="quarter" idx="12"/>
          </p:nvPr>
        </p:nvSpPr>
        <p:spPr/>
        <p:txBody>
          <a:bodyPr/>
          <a:lstStyle/>
          <a:p>
            <a:fld id="{C555FA80-D8CC-49AB-88F8-B2D275340DB4}" type="slidenum">
              <a:rPr lang="en-US" altLang="he-IL" smtClean="0"/>
              <a:pPr/>
              <a:t>9</a:t>
            </a:fld>
            <a:endParaRPr lang="en-US" altLang="he-IL"/>
          </a:p>
        </p:txBody>
      </p:sp>
      <p:pic>
        <p:nvPicPr>
          <p:cNvPr id="5" name="תמונה 4">
            <a:extLst>
              <a:ext uri="{FF2B5EF4-FFF2-40B4-BE49-F238E27FC236}">
                <a16:creationId xmlns:a16="http://schemas.microsoft.com/office/drawing/2014/main" id="{9A5BF10F-C7B0-4BA7-95D2-68732CE64148}"/>
              </a:ext>
            </a:extLst>
          </p:cNvPr>
          <p:cNvPicPr>
            <a:picLocks noChangeAspect="1"/>
          </p:cNvPicPr>
          <p:nvPr/>
        </p:nvPicPr>
        <p:blipFill rotWithShape="1">
          <a:blip r:embed="rId2"/>
          <a:srcRect l="9783" r="11051"/>
          <a:stretch/>
        </p:blipFill>
        <p:spPr>
          <a:xfrm>
            <a:off x="411163" y="1409762"/>
            <a:ext cx="6515100" cy="4256025"/>
          </a:xfrm>
          <a:prstGeom prst="rect">
            <a:avLst/>
          </a:prstGeom>
        </p:spPr>
      </p:pic>
    </p:spTree>
    <p:extLst>
      <p:ext uri="{BB962C8B-B14F-4D97-AF65-F5344CB8AC3E}">
        <p14:creationId xmlns:p14="http://schemas.microsoft.com/office/powerpoint/2010/main" val="944100289"/>
      </p:ext>
    </p:extLst>
  </p:cSld>
  <p:clrMapOvr>
    <a:masterClrMapping/>
  </p:clrMapOvr>
  <p:transition>
    <p:wipe dir="d"/>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Design">
  <a:themeElements>
    <a:clrScheme name="">
      <a:dk1>
        <a:srgbClr val="000000"/>
      </a:dk1>
      <a:lt1>
        <a:srgbClr val="CCECFF"/>
      </a:lt1>
      <a:dk2>
        <a:srgbClr val="000000"/>
      </a:dk2>
      <a:lt2>
        <a:srgbClr val="808080"/>
      </a:lt2>
      <a:accent1>
        <a:srgbClr val="00CC99"/>
      </a:accent1>
      <a:accent2>
        <a:srgbClr val="3333CC"/>
      </a:accent2>
      <a:accent3>
        <a:srgbClr val="E2F4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809625"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809625"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שפע">
  <a:themeElements>
    <a:clrScheme name="שפע">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שפע">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שפע">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ערכת נושא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שפע">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
  <TotalTime>2797</TotalTime>
  <Words>1051</Words>
  <Application>Microsoft Office PowerPoint</Application>
  <PresentationFormat>מותאם אישית</PresentationFormat>
  <Paragraphs>226</Paragraphs>
  <Slides>50</Slides>
  <Notes>4</Notes>
  <HiddenSlides>0</HiddenSlides>
  <MMClips>0</MMClips>
  <ScaleCrop>false</ScaleCrop>
  <HeadingPairs>
    <vt:vector size="8" baseType="variant">
      <vt:variant>
        <vt:lpstr>גופנים בשימוש</vt:lpstr>
      </vt:variant>
      <vt:variant>
        <vt:i4>13</vt:i4>
      </vt:variant>
      <vt:variant>
        <vt:lpstr>ערכת נושא</vt:lpstr>
      </vt:variant>
      <vt:variant>
        <vt:i4>2</vt:i4>
      </vt:variant>
      <vt:variant>
        <vt:lpstr>שרתי OLE מוטבעים</vt:lpstr>
      </vt:variant>
      <vt:variant>
        <vt:i4>1</vt:i4>
      </vt:variant>
      <vt:variant>
        <vt:lpstr>כותרות שקופיות</vt:lpstr>
      </vt:variant>
      <vt:variant>
        <vt:i4>50</vt:i4>
      </vt:variant>
    </vt:vector>
  </HeadingPairs>
  <TitlesOfParts>
    <vt:vector size="66" baseType="lpstr">
      <vt:lpstr>Wingdings</vt:lpstr>
      <vt:lpstr>Open Sans</vt:lpstr>
      <vt:lpstr>MS PGothic</vt:lpstr>
      <vt:lpstr>Gulim</vt:lpstr>
      <vt:lpstr>Arial</vt:lpstr>
      <vt:lpstr>Segoe</vt:lpstr>
      <vt:lpstr>David</vt:lpstr>
      <vt:lpstr>Times New Roman</vt:lpstr>
      <vt:lpstr>Trebuchet MS</vt:lpstr>
      <vt:lpstr>Calibri</vt:lpstr>
      <vt:lpstr>Wingdings 2</vt:lpstr>
      <vt:lpstr>Helvetica Neue</vt:lpstr>
      <vt:lpstr>Gisha</vt:lpstr>
      <vt:lpstr>Default Design</vt:lpstr>
      <vt:lpstr>שפע</vt:lpstr>
      <vt:lpstr>Picture</vt:lpstr>
      <vt:lpstr>Innovation Strategy</vt:lpstr>
      <vt:lpstr>The Strategic flow</vt:lpstr>
      <vt:lpstr>Porter’s competitive forces model</vt:lpstr>
      <vt:lpstr>INNOVATION</vt:lpstr>
      <vt:lpstr>Types of Innovation</vt:lpstr>
      <vt:lpstr>Innovation degrees</vt:lpstr>
      <vt:lpstr>OPERATIONAL INNOVATION: BREAKTHROUGH PERFORMANCE THROUGH PROCESS TRANSFORMATION</vt:lpstr>
      <vt:lpstr>OPERATIONAL INNOVATION advantages</vt:lpstr>
      <vt:lpstr>Innovation dimensions</vt:lpstr>
      <vt:lpstr>The new customer attitude</vt:lpstr>
      <vt:lpstr>The traditional view of value creation</vt:lpstr>
      <vt:lpstr>The basic transformation in value creation</vt:lpstr>
      <vt:lpstr>The new house of innovation</vt:lpstr>
      <vt:lpstr>The new house of innovation</vt:lpstr>
      <vt:lpstr>Experience Co-creation</vt:lpstr>
      <vt:lpstr>Experience Co-creation</vt:lpstr>
      <vt:lpstr>Experience Co-creation</vt:lpstr>
      <vt:lpstr>4 Ways IT Is Driving Innovation </vt:lpstr>
      <vt:lpstr>Measurement</vt:lpstr>
      <vt:lpstr>מצגת של PowerPoint‏</vt:lpstr>
      <vt:lpstr>מצגת של PowerPoint‏</vt:lpstr>
      <vt:lpstr>מצגת של PowerPoint‏</vt:lpstr>
      <vt:lpstr>מצגת של PowerPoint‏</vt:lpstr>
      <vt:lpstr>Progressive case study</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SWOT ANALYSIS</vt:lpstr>
      <vt:lpstr>CUSTOMER   CHARACTERISTICS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Manager>E. Hadala</Manager>
  <Company>AzureWing Studio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Information Strategy 7/e</dc:title>
  <dc:subject>Applegate</dc:subject>
  <dc:creator>Linda Crane</dc:creator>
  <cp:lastModifiedBy>SHAULS</cp:lastModifiedBy>
  <cp:revision>139</cp:revision>
  <dcterms:created xsi:type="dcterms:W3CDTF">2005-06-27T12:26:49Z</dcterms:created>
  <dcterms:modified xsi:type="dcterms:W3CDTF">2018-05-01T07:59:33Z</dcterms:modified>
  <cp:category>Presentation</cp:category>
</cp:coreProperties>
</file>